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7" r:id="rId2"/>
    <p:sldId id="435" r:id="rId3"/>
    <p:sldId id="436" r:id="rId4"/>
    <p:sldId id="437" r:id="rId5"/>
    <p:sldId id="438" r:id="rId6"/>
    <p:sldId id="439" r:id="rId7"/>
    <p:sldId id="440" r:id="rId8"/>
    <p:sldId id="441" r:id="rId9"/>
    <p:sldId id="359" r:id="rId10"/>
    <p:sldId id="400" r:id="rId11"/>
  </p:sldIdLst>
  <p:sldSz cx="12192000" cy="6858000"/>
  <p:notesSz cx="6858000" cy="9144000"/>
  <p:embeddedFontLst>
    <p:embeddedFont>
      <p:font typeface="Wingdings 2" pitchFamily="2" charset="2"/>
      <p:regular r:id="rId14"/>
    </p:embeddedFont>
    <p:embeddedFont>
      <p:font typeface="Wingdings 3" pitchFamily="2" charset="2"/>
      <p:regular r:id="rId1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3017C8A3-920A-44A2-989A-B7B92600413D}">
          <p14:sldIdLst/>
        </p14:section>
        <p14:section name="Title Slide" id="{E6D0CC6C-E91C-4A81-96E0-E0C980EE1378}">
          <p14:sldIdLst>
            <p14:sldId id="267"/>
            <p14:sldId id="435"/>
            <p14:sldId id="436"/>
            <p14:sldId id="437"/>
            <p14:sldId id="438"/>
            <p14:sldId id="439"/>
            <p14:sldId id="440"/>
            <p14:sldId id="441"/>
            <p14:sldId id="359"/>
            <p14:sldId id="400"/>
          </p14:sldIdLst>
        </p14:section>
        <p14:section name="No Agenda - Chapter/Section Break Slides" id="{07B85AAD-F9F4-4CEE-8855-6548119A419C}">
          <p14:sldIdLst/>
        </p14:section>
        <p14:section name="Presentation Base Elements" id="{A437D1B4-4C99-40CB-A915-E4F733757FE7}">
          <p14:sldIdLst/>
        </p14:section>
        <p14:section name="Boxes Infographics Examples" id="{3D120215-7878-41AC-856D-9CDBF25B4FF4}">
          <p14:sldIdLst/>
        </p14:section>
        <p14:section name="The &quot;Main&quot; Slide" id="{12112045-EFAA-4599-B9F7-DA726F43D675}">
          <p14:sldIdLst/>
        </p14:section>
        <p14:section name="&quot;Main&quot; Slide Examples" id="{5AE109C2-D138-4620-9CCF-DCD5F70AB6A1}">
          <p14:sldIdLst/>
        </p14:section>
        <p14:section name="Image Slides Masters + Examples" id="{2DA49958-C8F9-4710-A8FF-681022EE0FC8}">
          <p14:sldIdLst/>
        </p14:section>
        <p14:section name="Fullscreen Image Slide" id="{81E40679-9290-4B2A-BD57-D9323FDCAB32}">
          <p14:sldIdLst/>
        </p14:section>
        <p14:section name="Fullscreen Video Slide" id="{CB771EEC-D633-4CBE-95ED-B4A223F17236}">
          <p14:sldIdLst/>
        </p14:section>
        <p14:section name="MockUps for Screenshots" id="{AA523F5D-A9C9-4D10-99E8-65B9012A9CA0}">
          <p14:sldIdLst/>
        </p14:section>
        <p14:section name="Infographics - Charts + Graphs Examples" id="{A3DD72D5-071B-4E20-9ECC-270075B076C9}">
          <p14:sldIdLst/>
        </p14:section>
        <p14:section name="Table/Timeline Template &amp; Examples" id="{D29ECEEE-D6A5-4777-A44C-FFC7F84DA95D}">
          <p14:sldIdLst/>
        </p14:section>
        <p14:section name="&quot;About&quot; Slide" id="{CA3DBDC1-5496-41C2-9B56-6F4043A65342}">
          <p14:sldIdLst/>
        </p14:section>
        <p14:section name="&quot;History&quot;-Slide" id="{3522720F-A102-409B-93F3-14539E2324AC}">
          <p14:sldIdLst/>
        </p14:section>
        <p14:section name="Contact" id="{5E8BA685-A293-47F8-95B9-5907C7C047CB}">
          <p14:sldIdLst/>
        </p14:section>
        <p14:section name="Questions/Comments" id="{23C68179-FD27-4C75-BDE9-99B6A849B975}">
          <p14:sldIdLst/>
        </p14:section>
        <p14:section name="Endslide/ThankYou Slide" id="{914F17D2-7C2F-47E7-A1CC-9ABFF602E83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Tsui" initials="AT" lastIdx="1" clrIdx="0">
    <p:extLst>
      <p:ext uri="{19B8F6BF-5375-455C-9EA6-DF929625EA0E}">
        <p15:presenceInfo xmlns:p15="http://schemas.microsoft.com/office/powerpoint/2012/main" userId="S-1-5-21-3097729764-2322870612-2939385173-52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E780A"/>
    <a:srgbClr val="FFD437"/>
    <a:srgbClr val="389C12"/>
    <a:srgbClr val="F2F2F2"/>
    <a:srgbClr val="FF9900"/>
    <a:srgbClr val="92D050"/>
    <a:srgbClr val="37742F"/>
    <a:srgbClr val="C9C9C9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9" autoAdjust="0"/>
    <p:restoredTop sz="79384" autoAdjust="0"/>
  </p:normalViewPr>
  <p:slideViewPr>
    <p:cSldViewPr snapToGrid="0">
      <p:cViewPr varScale="1">
        <p:scale>
          <a:sx n="99" d="100"/>
          <a:sy n="99" d="100"/>
        </p:scale>
        <p:origin x="7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3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5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0ECF217-D9E2-407B-9EB6-F56E443B26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C668A6-2081-42AB-B9D6-E9EEF80F36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E5D9B-EFFA-4101-9499-089BAF690E78}" type="datetimeFigureOut">
              <a:rPr lang="de-DE" smtClean="0"/>
              <a:t>27.06.24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22AFDD-1FBF-4855-8041-AA62824DE3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58F49-53E8-4D59-AF1C-214BA3E77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8C74-23D9-429D-B4D2-5295FE75BD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218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2058A-FF6E-40B1-94EE-A02C1A533B22}" type="datetimeFigureOut">
              <a:rPr lang="de-DE" smtClean="0"/>
              <a:t>27.06.24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F6588-F48C-433B-BBCB-A132F03421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83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>
              <a:latin typeface="Wingdings 3" panose="05040102010807070707" pitchFamily="18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03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Thank You/End slide</a:t>
            </a:r>
          </a:p>
          <a:p>
            <a:r>
              <a:rPr lang="en-US" noProof="0" dirty="0"/>
              <a:t>Headline mandatory (2-colored (yellow &amp; white))!</a:t>
            </a:r>
          </a:p>
          <a:p>
            <a:r>
              <a:rPr lang="en-US" noProof="0" dirty="0"/>
              <a:t>- Alternate wording for headline: e.g. „You‘re great!“, „That‘s it for now…“, „End of presentation“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63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 am a technical artists here at </a:t>
            </a:r>
            <a:r>
              <a:rPr lang="en-GB" dirty="0" err="1"/>
              <a:t>InnoGames</a:t>
            </a:r>
            <a:r>
              <a:rPr lang="en-GB" dirty="0"/>
              <a:t> an have been working on Sunrise Village the last 5 years. I also wrote most of the shaders for Sunrise Village.</a:t>
            </a:r>
          </a:p>
          <a:p>
            <a:endParaRPr lang="en-GB" dirty="0"/>
          </a:p>
          <a:p>
            <a:r>
              <a:rPr lang="en-GB" dirty="0"/>
              <a:t>- I recently converted the shaders to the Universal Render Pipeline (or short URP) and I'd like to share some things I have learned with you.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76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built Scriptable render pipeline.</a:t>
            </a:r>
          </a:p>
          <a:p>
            <a:r>
              <a:rPr lang="en-GB" dirty="0"/>
              <a:t>Alternative to the </a:t>
            </a:r>
            <a:r>
              <a:rPr lang="en-GB" dirty="0" err="1"/>
              <a:t>builtin</a:t>
            </a:r>
            <a:r>
              <a:rPr lang="en-GB" dirty="0"/>
              <a:t> render pipeline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75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80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 am a technical artists here at </a:t>
            </a:r>
            <a:r>
              <a:rPr lang="en-GB" dirty="0" err="1"/>
              <a:t>InnoGames</a:t>
            </a:r>
            <a:r>
              <a:rPr lang="en-GB" dirty="0"/>
              <a:t> an have been working on Sunrise Village the last 5 years. I also wrote most of the shaders for Sunrise Village.</a:t>
            </a:r>
          </a:p>
          <a:p>
            <a:endParaRPr lang="en-GB" dirty="0"/>
          </a:p>
          <a:p>
            <a:r>
              <a:rPr lang="en-GB" dirty="0"/>
              <a:t>- I recently converted the shaders to the Universal Render Pipeline (or short URP) and I'd like to share some things I have learned with you.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25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 am a technical artists here at </a:t>
            </a:r>
            <a:r>
              <a:rPr lang="en-GB" dirty="0" err="1"/>
              <a:t>InnoGames</a:t>
            </a:r>
            <a:r>
              <a:rPr lang="en-GB" dirty="0"/>
              <a:t> an have been working on Sunrise Village the last 5 years. I also wrote most of the shaders for Sunrise Village.</a:t>
            </a:r>
          </a:p>
          <a:p>
            <a:endParaRPr lang="en-GB" dirty="0"/>
          </a:p>
          <a:p>
            <a:r>
              <a:rPr lang="en-GB" dirty="0"/>
              <a:t>- I recently converted the shaders to the Universal Render Pipeline (or short URP) and I'd like to share some things I have learned with you.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14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 am a technical artists here at </a:t>
            </a:r>
            <a:r>
              <a:rPr lang="en-GB" dirty="0" err="1"/>
              <a:t>InnoGames</a:t>
            </a:r>
            <a:r>
              <a:rPr lang="en-GB" dirty="0"/>
              <a:t> an have been working on Sunrise Village the last 5 years. I also wrote most of the shaders for Sunrise Village.</a:t>
            </a:r>
          </a:p>
          <a:p>
            <a:endParaRPr lang="en-GB" dirty="0"/>
          </a:p>
          <a:p>
            <a:r>
              <a:rPr lang="en-GB" dirty="0"/>
              <a:t>- I recently converted the shaders to the Universal Render Pipeline (or short URP) and I'd like to share some things I have learned with you.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50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Questions &amp; Comments Slide (built on the chapter slides)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F6588-F48C-433B-BBCB-A132F03421A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60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2">
            <a:extLst>
              <a:ext uri="{FF2B5EF4-FFF2-40B4-BE49-F238E27FC236}">
                <a16:creationId xmlns:a16="http://schemas.microsoft.com/office/drawing/2014/main" id="{85749A9B-3E00-4093-BF05-FFF522EC4CEE}"/>
              </a:ext>
            </a:extLst>
          </p:cNvPr>
          <p:cNvSpPr/>
          <p:nvPr userDrawn="1"/>
        </p:nvSpPr>
        <p:spPr>
          <a:xfrm>
            <a:off x="4382986" y="4031933"/>
            <a:ext cx="3465614" cy="377072"/>
          </a:xfrm>
          <a:custGeom>
            <a:avLst/>
            <a:gdLst>
              <a:gd name="connsiteX0" fmla="*/ 0 w 4223208"/>
              <a:gd name="connsiteY0" fmla="*/ 0 h 301658"/>
              <a:gd name="connsiteX1" fmla="*/ 4223208 w 4223208"/>
              <a:gd name="connsiteY1" fmla="*/ 0 h 301658"/>
              <a:gd name="connsiteX2" fmla="*/ 4223208 w 4223208"/>
              <a:gd name="connsiteY2" fmla="*/ 301658 h 301658"/>
              <a:gd name="connsiteX3" fmla="*/ 0 w 4223208"/>
              <a:gd name="connsiteY3" fmla="*/ 301658 h 301658"/>
              <a:gd name="connsiteX4" fmla="*/ 0 w 4223208"/>
              <a:gd name="connsiteY4" fmla="*/ 0 h 301658"/>
              <a:gd name="connsiteX0" fmla="*/ 37707 w 4260915"/>
              <a:gd name="connsiteY0" fmla="*/ 0 h 386499"/>
              <a:gd name="connsiteX1" fmla="*/ 4260915 w 4260915"/>
              <a:gd name="connsiteY1" fmla="*/ 0 h 386499"/>
              <a:gd name="connsiteX2" fmla="*/ 4260915 w 4260915"/>
              <a:gd name="connsiteY2" fmla="*/ 301658 h 386499"/>
              <a:gd name="connsiteX3" fmla="*/ 0 w 4260915"/>
              <a:gd name="connsiteY3" fmla="*/ 386499 h 386499"/>
              <a:gd name="connsiteX4" fmla="*/ 37707 w 4260915"/>
              <a:gd name="connsiteY4" fmla="*/ 0 h 386499"/>
              <a:gd name="connsiteX0" fmla="*/ 37707 w 4308049"/>
              <a:gd name="connsiteY0" fmla="*/ 0 h 386499"/>
              <a:gd name="connsiteX1" fmla="*/ 4308049 w 4308049"/>
              <a:gd name="connsiteY1" fmla="*/ 9427 h 386499"/>
              <a:gd name="connsiteX2" fmla="*/ 4260915 w 4308049"/>
              <a:gd name="connsiteY2" fmla="*/ 301658 h 386499"/>
              <a:gd name="connsiteX3" fmla="*/ 0 w 4308049"/>
              <a:gd name="connsiteY3" fmla="*/ 386499 h 386499"/>
              <a:gd name="connsiteX4" fmla="*/ 37707 w 4308049"/>
              <a:gd name="connsiteY4" fmla="*/ 0 h 386499"/>
              <a:gd name="connsiteX0" fmla="*/ 47134 w 4308049"/>
              <a:gd name="connsiteY0" fmla="*/ 18854 h 377072"/>
              <a:gd name="connsiteX1" fmla="*/ 4308049 w 4308049"/>
              <a:gd name="connsiteY1" fmla="*/ 0 h 377072"/>
              <a:gd name="connsiteX2" fmla="*/ 4260915 w 4308049"/>
              <a:gd name="connsiteY2" fmla="*/ 292231 h 377072"/>
              <a:gd name="connsiteX3" fmla="*/ 0 w 4308049"/>
              <a:gd name="connsiteY3" fmla="*/ 377072 h 377072"/>
              <a:gd name="connsiteX4" fmla="*/ 47134 w 4308049"/>
              <a:gd name="connsiteY4" fmla="*/ 18854 h 37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8049" h="377072">
                <a:moveTo>
                  <a:pt x="47134" y="18854"/>
                </a:moveTo>
                <a:lnTo>
                  <a:pt x="4308049" y="0"/>
                </a:lnTo>
                <a:lnTo>
                  <a:pt x="4260915" y="292231"/>
                </a:lnTo>
                <a:lnTo>
                  <a:pt x="0" y="377072"/>
                </a:lnTo>
                <a:lnTo>
                  <a:pt x="47134" y="18854"/>
                </a:lnTo>
                <a:close/>
              </a:path>
            </a:pathLst>
          </a:cu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3C119C-8A9B-45B6-9C0F-A0BDC2CD23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70" y="2106000"/>
            <a:ext cx="7186260" cy="9109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E08232-5EC2-41F8-B590-4FF0861DF7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636" y="3424650"/>
            <a:ext cx="11360728" cy="4921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600" cap="all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DB9D68-16C2-4A74-A01F-9D999E1876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8432" y="4020714"/>
            <a:ext cx="3295136" cy="400325"/>
          </a:xfrm>
        </p:spPr>
        <p:txBody>
          <a:bodyPr anchor="t" anchorCtr="0"/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Edit subtitle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613A99-6621-46AD-AEA7-FFD8AEFCD1FD}"/>
              </a:ext>
            </a:extLst>
          </p:cNvPr>
          <p:cNvCxnSpPr>
            <a:cxnSpLocks/>
          </p:cNvCxnSpPr>
          <p:nvPr userDrawn="1"/>
        </p:nvCxnSpPr>
        <p:spPr>
          <a:xfrm>
            <a:off x="4077134" y="3949200"/>
            <a:ext cx="4037732" cy="0"/>
          </a:xfrm>
          <a:prstGeom prst="line">
            <a:avLst/>
          </a:prstGeom>
          <a:ln w="25400">
            <a:solidFill>
              <a:srgbClr val="4BB91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FC54654-1954-48B0-952B-3C9BD634F766}"/>
              </a:ext>
            </a:extLst>
          </p:cNvPr>
          <p:cNvSpPr/>
          <p:nvPr userDrawn="1"/>
        </p:nvSpPr>
        <p:spPr>
          <a:xfrm>
            <a:off x="2292518" y="3872526"/>
            <a:ext cx="9899481" cy="2985474"/>
          </a:xfrm>
          <a:custGeom>
            <a:avLst/>
            <a:gdLst>
              <a:gd name="connsiteX0" fmla="*/ 9899479 w 9899481"/>
              <a:gd name="connsiteY0" fmla="*/ 0 h 2985474"/>
              <a:gd name="connsiteX1" fmla="*/ 9899481 w 9899481"/>
              <a:gd name="connsiteY1" fmla="*/ 642 h 2985474"/>
              <a:gd name="connsiteX2" fmla="*/ 9899481 w 9899481"/>
              <a:gd name="connsiteY2" fmla="*/ 2985474 h 2985474"/>
              <a:gd name="connsiteX3" fmla="*/ 0 w 9899481"/>
              <a:gd name="connsiteY3" fmla="*/ 2985474 h 29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481" h="2985474">
                <a:moveTo>
                  <a:pt x="9899479" y="0"/>
                </a:moveTo>
                <a:lnTo>
                  <a:pt x="9899481" y="642"/>
                </a:lnTo>
                <a:lnTo>
                  <a:pt x="9899481" y="2985474"/>
                </a:lnTo>
                <a:lnTo>
                  <a:pt x="0" y="2985474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F6955CB-6BEC-4862-A621-36F3762C6DBD}"/>
              </a:ext>
            </a:extLst>
          </p:cNvPr>
          <p:cNvSpPr/>
          <p:nvPr userDrawn="1"/>
        </p:nvSpPr>
        <p:spPr>
          <a:xfrm>
            <a:off x="1" y="5319306"/>
            <a:ext cx="10694963" cy="1538695"/>
          </a:xfrm>
          <a:custGeom>
            <a:avLst/>
            <a:gdLst>
              <a:gd name="connsiteX0" fmla="*/ 0 w 10694963"/>
              <a:gd name="connsiteY0" fmla="*/ 0 h 1538695"/>
              <a:gd name="connsiteX1" fmla="*/ 10694963 w 10694963"/>
              <a:gd name="connsiteY1" fmla="*/ 1538695 h 1538695"/>
              <a:gd name="connsiteX2" fmla="*/ 0 w 10694963"/>
              <a:gd name="connsiteY2" fmla="*/ 1538695 h 153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4963" h="1538695">
                <a:moveTo>
                  <a:pt x="0" y="0"/>
                </a:moveTo>
                <a:lnTo>
                  <a:pt x="10694963" y="1538695"/>
                </a:lnTo>
                <a:lnTo>
                  <a:pt x="0" y="1538695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16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7110173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9B3975B5-3F5A-41DE-980F-9834AE1ADBE4}"/>
              </a:ext>
            </a:extLst>
          </p:cNvPr>
          <p:cNvSpPr/>
          <p:nvPr userDrawn="1"/>
        </p:nvSpPr>
        <p:spPr>
          <a:xfrm>
            <a:off x="2010306" y="6008470"/>
            <a:ext cx="10181693" cy="860360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85C99C7-56A9-48C1-B116-04DB5D62AA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1639" y="-7"/>
            <a:ext cx="5900359" cy="6354794"/>
          </a:xfrm>
          <a:custGeom>
            <a:avLst/>
            <a:gdLst>
              <a:gd name="connsiteX0" fmla="*/ 2549985 w 5900359"/>
              <a:gd name="connsiteY0" fmla="*/ 0 h 6354794"/>
              <a:gd name="connsiteX1" fmla="*/ 2553934 w 5900359"/>
              <a:gd name="connsiteY1" fmla="*/ 2714 h 6354794"/>
              <a:gd name="connsiteX2" fmla="*/ 2553934 w 5900359"/>
              <a:gd name="connsiteY2" fmla="*/ 0 h 6354794"/>
              <a:gd name="connsiteX3" fmla="*/ 5900359 w 5900359"/>
              <a:gd name="connsiteY3" fmla="*/ 0 h 6354794"/>
              <a:gd name="connsiteX4" fmla="*/ 5900359 w 5900359"/>
              <a:gd name="connsiteY4" fmla="*/ 6018001 h 6354794"/>
              <a:gd name="connsiteX5" fmla="*/ 1818096 w 5900359"/>
              <a:gd name="connsiteY5" fmla="*/ 6354794 h 6354794"/>
              <a:gd name="connsiteX6" fmla="*/ 0 w 5900359"/>
              <a:gd name="connsiteY6" fmla="*/ 5104764 h 6354794"/>
              <a:gd name="connsiteX7" fmla="*/ 0 w 5900359"/>
              <a:gd name="connsiteY7" fmla="*/ 1753239 h 6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0359" h="6354794">
                <a:moveTo>
                  <a:pt x="2549985" y="0"/>
                </a:moveTo>
                <a:lnTo>
                  <a:pt x="2553934" y="2714"/>
                </a:lnTo>
                <a:lnTo>
                  <a:pt x="2553934" y="0"/>
                </a:lnTo>
                <a:lnTo>
                  <a:pt x="5900359" y="0"/>
                </a:lnTo>
                <a:lnTo>
                  <a:pt x="5900359" y="6018001"/>
                </a:lnTo>
                <a:lnTo>
                  <a:pt x="1818096" y="6354794"/>
                </a:lnTo>
                <a:lnTo>
                  <a:pt x="0" y="5104764"/>
                </a:lnTo>
                <a:lnTo>
                  <a:pt x="0" y="175323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27F498F-107E-4296-9BFB-B4EA808749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936" y="1392568"/>
            <a:ext cx="5469563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03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08400EC-A42E-498F-8F9E-BAC0E63F8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721" y="0"/>
            <a:ext cx="6080278" cy="6858000"/>
          </a:xfrm>
          <a:custGeom>
            <a:avLst/>
            <a:gdLst>
              <a:gd name="connsiteX0" fmla="*/ 1718220 w 6080278"/>
              <a:gd name="connsiteY0" fmla="*/ 0 h 6858000"/>
              <a:gd name="connsiteX1" fmla="*/ 6080278 w 6080278"/>
              <a:gd name="connsiteY1" fmla="*/ 0 h 6858000"/>
              <a:gd name="connsiteX2" fmla="*/ 6080277 w 6080278"/>
              <a:gd name="connsiteY2" fmla="*/ 6858000 h 6858000"/>
              <a:gd name="connsiteX3" fmla="*/ 2746366 w 6080278"/>
              <a:gd name="connsiteY3" fmla="*/ 6858000 h 6858000"/>
              <a:gd name="connsiteX4" fmla="*/ 0 w 6080278"/>
              <a:gd name="connsiteY4" fmla="*/ 66042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278" h="6858000">
                <a:moveTo>
                  <a:pt x="1718220" y="0"/>
                </a:moveTo>
                <a:lnTo>
                  <a:pt x="6080278" y="0"/>
                </a:lnTo>
                <a:lnTo>
                  <a:pt x="6080277" y="6858000"/>
                </a:lnTo>
                <a:lnTo>
                  <a:pt x="2746366" y="6858000"/>
                </a:lnTo>
                <a:lnTo>
                  <a:pt x="0" y="6604284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7230246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1E4A4F4-67D2-4EF9-B488-FCE006E7EF95}"/>
              </a:ext>
            </a:extLst>
          </p:cNvPr>
          <p:cNvSpPr/>
          <p:nvPr userDrawn="1"/>
        </p:nvSpPr>
        <p:spPr>
          <a:xfrm>
            <a:off x="1" y="6039668"/>
            <a:ext cx="8858097" cy="818333"/>
          </a:xfrm>
          <a:custGeom>
            <a:avLst/>
            <a:gdLst>
              <a:gd name="connsiteX0" fmla="*/ 0 w 8858097"/>
              <a:gd name="connsiteY0" fmla="*/ 0 h 818333"/>
              <a:gd name="connsiteX1" fmla="*/ 8858097 w 8858097"/>
              <a:gd name="connsiteY1" fmla="*/ 818333 h 818333"/>
              <a:gd name="connsiteX2" fmla="*/ 0 w 8858097"/>
              <a:gd name="connsiteY2" fmla="*/ 818333 h 81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097" h="818333">
                <a:moveTo>
                  <a:pt x="0" y="0"/>
                </a:moveTo>
                <a:lnTo>
                  <a:pt x="8858097" y="818333"/>
                </a:lnTo>
                <a:lnTo>
                  <a:pt x="0" y="818333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77F47E-6EC8-49E1-8292-0415607C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936" y="1392568"/>
            <a:ext cx="5469563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2531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7" y="223726"/>
            <a:ext cx="564434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1E4A4F4-67D2-4EF9-B488-FCE006E7EF95}"/>
              </a:ext>
            </a:extLst>
          </p:cNvPr>
          <p:cNvSpPr/>
          <p:nvPr userDrawn="1"/>
        </p:nvSpPr>
        <p:spPr>
          <a:xfrm>
            <a:off x="1" y="6039668"/>
            <a:ext cx="8858097" cy="818333"/>
          </a:xfrm>
          <a:custGeom>
            <a:avLst/>
            <a:gdLst>
              <a:gd name="connsiteX0" fmla="*/ 0 w 8858097"/>
              <a:gd name="connsiteY0" fmla="*/ 0 h 818333"/>
              <a:gd name="connsiteX1" fmla="*/ 8858097 w 8858097"/>
              <a:gd name="connsiteY1" fmla="*/ 818333 h 818333"/>
              <a:gd name="connsiteX2" fmla="*/ 0 w 8858097"/>
              <a:gd name="connsiteY2" fmla="*/ 818333 h 81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097" h="818333">
                <a:moveTo>
                  <a:pt x="0" y="0"/>
                </a:moveTo>
                <a:lnTo>
                  <a:pt x="8858097" y="818333"/>
                </a:lnTo>
                <a:lnTo>
                  <a:pt x="0" y="818333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ihandform: Form 19">
            <a:extLst>
              <a:ext uri="{FF2B5EF4-FFF2-40B4-BE49-F238E27FC236}">
                <a16:creationId xmlns:a16="http://schemas.microsoft.com/office/drawing/2014/main" id="{89FF9B4F-189D-4462-B83F-6D989A4CEFFA}"/>
              </a:ext>
            </a:extLst>
          </p:cNvPr>
          <p:cNvSpPr/>
          <p:nvPr userDrawn="1"/>
        </p:nvSpPr>
        <p:spPr>
          <a:xfrm>
            <a:off x="2010306" y="6008470"/>
            <a:ext cx="10181693" cy="860360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1FE93B3-7B9A-4E7D-BA6B-3D2BD9C8C4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9064" y="-1"/>
            <a:ext cx="5922935" cy="6508962"/>
          </a:xfrm>
          <a:custGeom>
            <a:avLst/>
            <a:gdLst>
              <a:gd name="connsiteX0" fmla="*/ 0 w 5922935"/>
              <a:gd name="connsiteY0" fmla="*/ 0 h 6508962"/>
              <a:gd name="connsiteX1" fmla="*/ 5922935 w 5922935"/>
              <a:gd name="connsiteY1" fmla="*/ 0 h 6508962"/>
              <a:gd name="connsiteX2" fmla="*/ 5922935 w 5922935"/>
              <a:gd name="connsiteY2" fmla="*/ 6008470 h 6508962"/>
              <a:gd name="connsiteX3" fmla="*/ 0 w 5922935"/>
              <a:gd name="connsiteY3" fmla="*/ 6508962 h 650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935" h="6508962">
                <a:moveTo>
                  <a:pt x="0" y="0"/>
                </a:moveTo>
                <a:lnTo>
                  <a:pt x="5922935" y="0"/>
                </a:lnTo>
                <a:lnTo>
                  <a:pt x="5922935" y="6008470"/>
                </a:lnTo>
                <a:lnTo>
                  <a:pt x="0" y="650896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B7FAF-8D0C-4291-AF21-C410C5D34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936" y="1392568"/>
            <a:ext cx="5644344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790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2512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347F3D9A-2648-4053-8618-06C7CECFCB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9427" y="956715"/>
            <a:ext cx="4540074" cy="5188652"/>
          </a:xfrm>
          <a:custGeom>
            <a:avLst/>
            <a:gdLst>
              <a:gd name="connsiteX0" fmla="*/ 1983775 w 3967549"/>
              <a:gd name="connsiteY0" fmla="*/ 0 h 4534341"/>
              <a:gd name="connsiteX1" fmla="*/ 3967549 w 3967549"/>
              <a:gd name="connsiteY1" fmla="*/ 1159199 h 4534341"/>
              <a:gd name="connsiteX2" fmla="*/ 3967549 w 3967549"/>
              <a:gd name="connsiteY2" fmla="*/ 3375142 h 4534341"/>
              <a:gd name="connsiteX3" fmla="*/ 1983775 w 3967549"/>
              <a:gd name="connsiteY3" fmla="*/ 4534341 h 4534341"/>
              <a:gd name="connsiteX4" fmla="*/ 0 w 3967549"/>
              <a:gd name="connsiteY4" fmla="*/ 3375142 h 4534341"/>
              <a:gd name="connsiteX5" fmla="*/ 0 w 3967549"/>
              <a:gd name="connsiteY5" fmla="*/ 1159199 h 453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7549" h="4534341">
                <a:moveTo>
                  <a:pt x="1983775" y="0"/>
                </a:moveTo>
                <a:lnTo>
                  <a:pt x="3967549" y="1159199"/>
                </a:lnTo>
                <a:lnTo>
                  <a:pt x="3967549" y="3375142"/>
                </a:lnTo>
                <a:lnTo>
                  <a:pt x="1983775" y="4534341"/>
                </a:lnTo>
                <a:lnTo>
                  <a:pt x="0" y="3375142"/>
                </a:lnTo>
                <a:lnTo>
                  <a:pt x="0" y="115919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B477697-ABC6-4104-9029-4AC3937BA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35" y="1392568"/>
            <a:ext cx="5644345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544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4 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2512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347F3D9A-2648-4053-8618-06C7CECFCB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07724" y="1562784"/>
            <a:ext cx="3479450" cy="3976512"/>
          </a:xfrm>
          <a:custGeom>
            <a:avLst/>
            <a:gdLst>
              <a:gd name="connsiteX0" fmla="*/ 1983775 w 3967549"/>
              <a:gd name="connsiteY0" fmla="*/ 0 h 4534341"/>
              <a:gd name="connsiteX1" fmla="*/ 3967549 w 3967549"/>
              <a:gd name="connsiteY1" fmla="*/ 1159199 h 4534341"/>
              <a:gd name="connsiteX2" fmla="*/ 3967549 w 3967549"/>
              <a:gd name="connsiteY2" fmla="*/ 3375142 h 4534341"/>
              <a:gd name="connsiteX3" fmla="*/ 1983775 w 3967549"/>
              <a:gd name="connsiteY3" fmla="*/ 4534341 h 4534341"/>
              <a:gd name="connsiteX4" fmla="*/ 0 w 3967549"/>
              <a:gd name="connsiteY4" fmla="*/ 3375142 h 4534341"/>
              <a:gd name="connsiteX5" fmla="*/ 0 w 3967549"/>
              <a:gd name="connsiteY5" fmla="*/ 1159199 h 453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7549" h="4534341">
                <a:moveTo>
                  <a:pt x="1983775" y="0"/>
                </a:moveTo>
                <a:lnTo>
                  <a:pt x="3967549" y="1159199"/>
                </a:lnTo>
                <a:lnTo>
                  <a:pt x="3967549" y="3375142"/>
                </a:lnTo>
                <a:lnTo>
                  <a:pt x="1983775" y="4534341"/>
                </a:lnTo>
                <a:lnTo>
                  <a:pt x="0" y="3375142"/>
                </a:lnTo>
                <a:lnTo>
                  <a:pt x="0" y="115919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216174-FB88-487B-A482-ACA49DAE2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35" y="1392568"/>
            <a:ext cx="7291157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88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EDC2B1DA-58B8-4B87-9505-26D19CCAB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8247" y="242209"/>
            <a:ext cx="6290894" cy="5992088"/>
          </a:xfrm>
          <a:custGeom>
            <a:avLst/>
            <a:gdLst>
              <a:gd name="connsiteX0" fmla="*/ 2528692 w 6290894"/>
              <a:gd name="connsiteY0" fmla="*/ 4698881 h 5992088"/>
              <a:gd name="connsiteX1" fmla="*/ 3094470 w 6290894"/>
              <a:gd name="connsiteY1" fmla="*/ 5029488 h 5992088"/>
              <a:gd name="connsiteX2" fmla="*/ 3094470 w 6290894"/>
              <a:gd name="connsiteY2" fmla="*/ 5661481 h 5992088"/>
              <a:gd name="connsiteX3" fmla="*/ 2528692 w 6290894"/>
              <a:gd name="connsiteY3" fmla="*/ 5992088 h 5992088"/>
              <a:gd name="connsiteX4" fmla="*/ 1962913 w 6290894"/>
              <a:gd name="connsiteY4" fmla="*/ 5661481 h 5992088"/>
              <a:gd name="connsiteX5" fmla="*/ 1962913 w 6290894"/>
              <a:gd name="connsiteY5" fmla="*/ 5029488 h 5992088"/>
              <a:gd name="connsiteX6" fmla="*/ 2328597 w 6290894"/>
              <a:gd name="connsiteY6" fmla="*/ 2692145 h 5992088"/>
              <a:gd name="connsiteX7" fmla="*/ 2498346 w 6290894"/>
              <a:gd name="connsiteY7" fmla="*/ 2791336 h 5992088"/>
              <a:gd name="connsiteX8" fmla="*/ 2498346 w 6290894"/>
              <a:gd name="connsiteY8" fmla="*/ 2980953 h 5992088"/>
              <a:gd name="connsiteX9" fmla="*/ 2328597 w 6290894"/>
              <a:gd name="connsiteY9" fmla="*/ 3080144 h 5992088"/>
              <a:gd name="connsiteX10" fmla="*/ 2158847 w 6290894"/>
              <a:gd name="connsiteY10" fmla="*/ 2980953 h 5992088"/>
              <a:gd name="connsiteX11" fmla="*/ 2158847 w 6290894"/>
              <a:gd name="connsiteY11" fmla="*/ 2791336 h 5992088"/>
              <a:gd name="connsiteX12" fmla="*/ 1245211 w 6290894"/>
              <a:gd name="connsiteY12" fmla="*/ 2521829 h 5992088"/>
              <a:gd name="connsiteX13" fmla="*/ 2490421 w 6290894"/>
              <a:gd name="connsiteY13" fmla="*/ 3249456 h 5992088"/>
              <a:gd name="connsiteX14" fmla="*/ 2490421 w 6290894"/>
              <a:gd name="connsiteY14" fmla="*/ 4640399 h 5992088"/>
              <a:gd name="connsiteX15" fmla="*/ 1245211 w 6290894"/>
              <a:gd name="connsiteY15" fmla="*/ 5368026 h 5992088"/>
              <a:gd name="connsiteX16" fmla="*/ 0 w 6290894"/>
              <a:gd name="connsiteY16" fmla="*/ 4640399 h 5992088"/>
              <a:gd name="connsiteX17" fmla="*/ 0 w 6290894"/>
              <a:gd name="connsiteY17" fmla="*/ 3249456 h 5992088"/>
              <a:gd name="connsiteX18" fmla="*/ 4427255 w 6290894"/>
              <a:gd name="connsiteY18" fmla="*/ 1461407 h 5992088"/>
              <a:gd name="connsiteX19" fmla="*/ 6290894 w 6290894"/>
              <a:gd name="connsiteY19" fmla="*/ 2550406 h 5992088"/>
              <a:gd name="connsiteX20" fmla="*/ 6290894 w 6290894"/>
              <a:gd name="connsiteY20" fmla="*/ 4632156 h 5992088"/>
              <a:gd name="connsiteX21" fmla="*/ 4427255 w 6290894"/>
              <a:gd name="connsiteY21" fmla="*/ 5721155 h 5992088"/>
              <a:gd name="connsiteX22" fmla="*/ 2563616 w 6290894"/>
              <a:gd name="connsiteY22" fmla="*/ 4632156 h 5992088"/>
              <a:gd name="connsiteX23" fmla="*/ 2563616 w 6290894"/>
              <a:gd name="connsiteY23" fmla="*/ 2550406 h 5992088"/>
              <a:gd name="connsiteX24" fmla="*/ 3812670 w 6290894"/>
              <a:gd name="connsiteY24" fmla="*/ 446493 h 5992088"/>
              <a:gd name="connsiteX25" fmla="*/ 4359993 w 6290894"/>
              <a:gd name="connsiteY25" fmla="*/ 762490 h 5992088"/>
              <a:gd name="connsiteX26" fmla="*/ 4363417 w 6290894"/>
              <a:gd name="connsiteY26" fmla="*/ 1417772 h 5992088"/>
              <a:gd name="connsiteX27" fmla="*/ 3794214 w 6290894"/>
              <a:gd name="connsiteY27" fmla="*/ 1742447 h 5992088"/>
              <a:gd name="connsiteX28" fmla="*/ 3246891 w 6290894"/>
              <a:gd name="connsiteY28" fmla="*/ 1426450 h 5992088"/>
              <a:gd name="connsiteX29" fmla="*/ 3243466 w 6290894"/>
              <a:gd name="connsiteY29" fmla="*/ 771168 h 5992088"/>
              <a:gd name="connsiteX30" fmla="*/ 1927990 w 6290894"/>
              <a:gd name="connsiteY30" fmla="*/ 0 h 5992088"/>
              <a:gd name="connsiteX31" fmla="*/ 3173200 w 6290894"/>
              <a:gd name="connsiteY31" fmla="*/ 727627 h 5992088"/>
              <a:gd name="connsiteX32" fmla="*/ 3173200 w 6290894"/>
              <a:gd name="connsiteY32" fmla="*/ 2118570 h 5992088"/>
              <a:gd name="connsiteX33" fmla="*/ 1927990 w 6290894"/>
              <a:gd name="connsiteY33" fmla="*/ 2846197 h 5992088"/>
              <a:gd name="connsiteX34" fmla="*/ 682779 w 6290894"/>
              <a:gd name="connsiteY34" fmla="*/ 2118570 h 5992088"/>
              <a:gd name="connsiteX35" fmla="*/ 682779 w 6290894"/>
              <a:gd name="connsiteY35" fmla="*/ 727627 h 59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90894" h="5992088">
                <a:moveTo>
                  <a:pt x="2528692" y="4698881"/>
                </a:moveTo>
                <a:lnTo>
                  <a:pt x="3094470" y="5029488"/>
                </a:lnTo>
                <a:lnTo>
                  <a:pt x="3094470" y="5661481"/>
                </a:lnTo>
                <a:lnTo>
                  <a:pt x="2528692" y="5992088"/>
                </a:lnTo>
                <a:lnTo>
                  <a:pt x="1962913" y="5661481"/>
                </a:lnTo>
                <a:lnTo>
                  <a:pt x="1962913" y="5029488"/>
                </a:lnTo>
                <a:close/>
                <a:moveTo>
                  <a:pt x="2328597" y="2692145"/>
                </a:moveTo>
                <a:lnTo>
                  <a:pt x="2498346" y="2791336"/>
                </a:lnTo>
                <a:lnTo>
                  <a:pt x="2498346" y="2980953"/>
                </a:lnTo>
                <a:lnTo>
                  <a:pt x="2328597" y="3080144"/>
                </a:lnTo>
                <a:lnTo>
                  <a:pt x="2158847" y="2980953"/>
                </a:lnTo>
                <a:lnTo>
                  <a:pt x="2158847" y="2791336"/>
                </a:lnTo>
                <a:close/>
                <a:moveTo>
                  <a:pt x="1245211" y="2521829"/>
                </a:moveTo>
                <a:lnTo>
                  <a:pt x="2490421" y="3249456"/>
                </a:lnTo>
                <a:lnTo>
                  <a:pt x="2490421" y="4640399"/>
                </a:lnTo>
                <a:lnTo>
                  <a:pt x="1245211" y="5368026"/>
                </a:lnTo>
                <a:lnTo>
                  <a:pt x="0" y="4640399"/>
                </a:lnTo>
                <a:lnTo>
                  <a:pt x="0" y="3249456"/>
                </a:lnTo>
                <a:close/>
                <a:moveTo>
                  <a:pt x="4427255" y="1461407"/>
                </a:moveTo>
                <a:lnTo>
                  <a:pt x="6290894" y="2550406"/>
                </a:lnTo>
                <a:lnTo>
                  <a:pt x="6290894" y="4632156"/>
                </a:lnTo>
                <a:lnTo>
                  <a:pt x="4427255" y="5721155"/>
                </a:lnTo>
                <a:lnTo>
                  <a:pt x="2563616" y="4632156"/>
                </a:lnTo>
                <a:lnTo>
                  <a:pt x="2563616" y="2550406"/>
                </a:lnTo>
                <a:close/>
                <a:moveTo>
                  <a:pt x="3812670" y="446493"/>
                </a:moveTo>
                <a:lnTo>
                  <a:pt x="4359993" y="762490"/>
                </a:lnTo>
                <a:lnTo>
                  <a:pt x="4363417" y="1417772"/>
                </a:lnTo>
                <a:lnTo>
                  <a:pt x="3794214" y="1742447"/>
                </a:lnTo>
                <a:lnTo>
                  <a:pt x="3246891" y="1426450"/>
                </a:lnTo>
                <a:lnTo>
                  <a:pt x="3243466" y="771168"/>
                </a:lnTo>
                <a:close/>
                <a:moveTo>
                  <a:pt x="1927990" y="0"/>
                </a:moveTo>
                <a:lnTo>
                  <a:pt x="3173200" y="727627"/>
                </a:lnTo>
                <a:lnTo>
                  <a:pt x="3173200" y="2118570"/>
                </a:lnTo>
                <a:lnTo>
                  <a:pt x="1927990" y="2846197"/>
                </a:lnTo>
                <a:lnTo>
                  <a:pt x="682779" y="2118570"/>
                </a:lnTo>
                <a:lnTo>
                  <a:pt x="682779" y="72762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5742442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3DF2BC3-BDA5-4008-992E-989EC2EB21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936" y="1392568"/>
            <a:ext cx="4983789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293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638396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DD4EFCDA-2750-472B-A2B0-8AA9A72282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4050" y="223726"/>
            <a:ext cx="6271322" cy="5906554"/>
          </a:xfrm>
          <a:custGeom>
            <a:avLst/>
            <a:gdLst>
              <a:gd name="connsiteX0" fmla="*/ 3760689 w 6315920"/>
              <a:gd name="connsiteY0" fmla="*/ 4630504 h 5948558"/>
              <a:gd name="connsiteX1" fmla="*/ 4337338 w 6315920"/>
              <a:gd name="connsiteY1" fmla="*/ 4967463 h 5948558"/>
              <a:gd name="connsiteX2" fmla="*/ 4337338 w 6315920"/>
              <a:gd name="connsiteY2" fmla="*/ 5611599 h 5948558"/>
              <a:gd name="connsiteX3" fmla="*/ 3760689 w 6315920"/>
              <a:gd name="connsiteY3" fmla="*/ 5948558 h 5948558"/>
              <a:gd name="connsiteX4" fmla="*/ 3184040 w 6315920"/>
              <a:gd name="connsiteY4" fmla="*/ 5611599 h 5948558"/>
              <a:gd name="connsiteX5" fmla="*/ 3184040 w 6315920"/>
              <a:gd name="connsiteY5" fmla="*/ 4967463 h 5948558"/>
              <a:gd name="connsiteX6" fmla="*/ 3946268 w 6315920"/>
              <a:gd name="connsiteY6" fmla="*/ 2628857 h 5948558"/>
              <a:gd name="connsiteX7" fmla="*/ 4104412 w 6315920"/>
              <a:gd name="connsiteY7" fmla="*/ 2721267 h 5948558"/>
              <a:gd name="connsiteX8" fmla="*/ 4104412 w 6315920"/>
              <a:gd name="connsiteY8" fmla="*/ 2897920 h 5948558"/>
              <a:gd name="connsiteX9" fmla="*/ 3946268 w 6315920"/>
              <a:gd name="connsiteY9" fmla="*/ 2990330 h 5948558"/>
              <a:gd name="connsiteX10" fmla="*/ 3788123 w 6315920"/>
              <a:gd name="connsiteY10" fmla="*/ 2897920 h 5948558"/>
              <a:gd name="connsiteX11" fmla="*/ 3788123 w 6315920"/>
              <a:gd name="connsiteY11" fmla="*/ 2721267 h 5948558"/>
              <a:gd name="connsiteX12" fmla="*/ 5056372 w 6315920"/>
              <a:gd name="connsiteY12" fmla="*/ 2427132 h 5948558"/>
              <a:gd name="connsiteX13" fmla="*/ 6315920 w 6315920"/>
              <a:gd name="connsiteY13" fmla="*/ 3163137 h 5948558"/>
              <a:gd name="connsiteX14" fmla="*/ 6315920 w 6315920"/>
              <a:gd name="connsiteY14" fmla="*/ 4570094 h 5948558"/>
              <a:gd name="connsiteX15" fmla="*/ 5056372 w 6315920"/>
              <a:gd name="connsiteY15" fmla="*/ 5306099 h 5948558"/>
              <a:gd name="connsiteX16" fmla="*/ 3796824 w 6315920"/>
              <a:gd name="connsiteY16" fmla="*/ 4570094 h 5948558"/>
              <a:gd name="connsiteX17" fmla="*/ 3796824 w 6315920"/>
              <a:gd name="connsiteY17" fmla="*/ 3163137 h 5948558"/>
              <a:gd name="connsiteX18" fmla="*/ 1856225 w 6315920"/>
              <a:gd name="connsiteY18" fmla="*/ 1412673 h 5948558"/>
              <a:gd name="connsiteX19" fmla="*/ 3712450 w 6315920"/>
              <a:gd name="connsiteY19" fmla="*/ 2497340 h 5948558"/>
              <a:gd name="connsiteX20" fmla="*/ 3712450 w 6315920"/>
              <a:gd name="connsiteY20" fmla="*/ 4570802 h 5948558"/>
              <a:gd name="connsiteX21" fmla="*/ 1856225 w 6315920"/>
              <a:gd name="connsiteY21" fmla="*/ 5655468 h 5948558"/>
              <a:gd name="connsiteX22" fmla="*/ 0 w 6315920"/>
              <a:gd name="connsiteY22" fmla="*/ 4570801 h 5948558"/>
              <a:gd name="connsiteX23" fmla="*/ 0 w 6315920"/>
              <a:gd name="connsiteY23" fmla="*/ 2497340 h 5948558"/>
              <a:gd name="connsiteX24" fmla="*/ 2477729 w 6315920"/>
              <a:gd name="connsiteY24" fmla="*/ 390133 h 5948558"/>
              <a:gd name="connsiteX25" fmla="*/ 3054378 w 6315920"/>
              <a:gd name="connsiteY25" fmla="*/ 727092 h 5948558"/>
              <a:gd name="connsiteX26" fmla="*/ 3054378 w 6315920"/>
              <a:gd name="connsiteY26" fmla="*/ 1371228 h 5948558"/>
              <a:gd name="connsiteX27" fmla="*/ 2477729 w 6315920"/>
              <a:gd name="connsiteY27" fmla="*/ 1708187 h 5948558"/>
              <a:gd name="connsiteX28" fmla="*/ 1901080 w 6315920"/>
              <a:gd name="connsiteY28" fmla="*/ 1371228 h 5948558"/>
              <a:gd name="connsiteX29" fmla="*/ 1901080 w 6315920"/>
              <a:gd name="connsiteY29" fmla="*/ 727092 h 5948558"/>
              <a:gd name="connsiteX30" fmla="*/ 4322700 w 6315920"/>
              <a:gd name="connsiteY30" fmla="*/ 0 h 5948558"/>
              <a:gd name="connsiteX31" fmla="*/ 5529698 w 6315920"/>
              <a:gd name="connsiteY31" fmla="*/ 705298 h 5948558"/>
              <a:gd name="connsiteX32" fmla="*/ 5529698 w 6315920"/>
              <a:gd name="connsiteY32" fmla="*/ 2053555 h 5948558"/>
              <a:gd name="connsiteX33" fmla="*/ 4322700 w 6315920"/>
              <a:gd name="connsiteY33" fmla="*/ 2758853 h 5948558"/>
              <a:gd name="connsiteX34" fmla="*/ 3115702 w 6315920"/>
              <a:gd name="connsiteY34" fmla="*/ 2053555 h 5948558"/>
              <a:gd name="connsiteX35" fmla="*/ 3115702 w 6315920"/>
              <a:gd name="connsiteY35" fmla="*/ 705298 h 59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5920" h="5948558">
                <a:moveTo>
                  <a:pt x="3760689" y="4630504"/>
                </a:moveTo>
                <a:lnTo>
                  <a:pt x="4337338" y="4967463"/>
                </a:lnTo>
                <a:lnTo>
                  <a:pt x="4337338" y="5611599"/>
                </a:lnTo>
                <a:lnTo>
                  <a:pt x="3760689" y="5948558"/>
                </a:lnTo>
                <a:lnTo>
                  <a:pt x="3184040" y="5611599"/>
                </a:lnTo>
                <a:lnTo>
                  <a:pt x="3184040" y="4967463"/>
                </a:lnTo>
                <a:close/>
                <a:moveTo>
                  <a:pt x="3946268" y="2628857"/>
                </a:moveTo>
                <a:lnTo>
                  <a:pt x="4104412" y="2721267"/>
                </a:lnTo>
                <a:lnTo>
                  <a:pt x="4104412" y="2897920"/>
                </a:lnTo>
                <a:lnTo>
                  <a:pt x="3946268" y="2990330"/>
                </a:lnTo>
                <a:lnTo>
                  <a:pt x="3788123" y="2897920"/>
                </a:lnTo>
                <a:lnTo>
                  <a:pt x="3788123" y="2721267"/>
                </a:lnTo>
                <a:close/>
                <a:moveTo>
                  <a:pt x="5056372" y="2427132"/>
                </a:moveTo>
                <a:lnTo>
                  <a:pt x="6315920" y="3163137"/>
                </a:lnTo>
                <a:lnTo>
                  <a:pt x="6315920" y="4570094"/>
                </a:lnTo>
                <a:lnTo>
                  <a:pt x="5056372" y="5306099"/>
                </a:lnTo>
                <a:lnTo>
                  <a:pt x="3796824" y="4570094"/>
                </a:lnTo>
                <a:lnTo>
                  <a:pt x="3796824" y="3163137"/>
                </a:lnTo>
                <a:close/>
                <a:moveTo>
                  <a:pt x="1856225" y="1412673"/>
                </a:moveTo>
                <a:lnTo>
                  <a:pt x="3712450" y="2497340"/>
                </a:lnTo>
                <a:lnTo>
                  <a:pt x="3712450" y="4570802"/>
                </a:lnTo>
                <a:lnTo>
                  <a:pt x="1856225" y="5655468"/>
                </a:lnTo>
                <a:lnTo>
                  <a:pt x="0" y="4570801"/>
                </a:lnTo>
                <a:lnTo>
                  <a:pt x="0" y="2497340"/>
                </a:lnTo>
                <a:close/>
                <a:moveTo>
                  <a:pt x="2477729" y="390133"/>
                </a:moveTo>
                <a:lnTo>
                  <a:pt x="3054378" y="727092"/>
                </a:lnTo>
                <a:lnTo>
                  <a:pt x="3054378" y="1371228"/>
                </a:lnTo>
                <a:lnTo>
                  <a:pt x="2477729" y="1708187"/>
                </a:lnTo>
                <a:lnTo>
                  <a:pt x="1901080" y="1371228"/>
                </a:lnTo>
                <a:lnTo>
                  <a:pt x="1901080" y="727092"/>
                </a:lnTo>
                <a:close/>
                <a:moveTo>
                  <a:pt x="4322700" y="0"/>
                </a:moveTo>
                <a:lnTo>
                  <a:pt x="5529698" y="705298"/>
                </a:lnTo>
                <a:lnTo>
                  <a:pt x="5529698" y="2053555"/>
                </a:lnTo>
                <a:lnTo>
                  <a:pt x="4322700" y="2758853"/>
                </a:lnTo>
                <a:lnTo>
                  <a:pt x="3115702" y="2053555"/>
                </a:lnTo>
                <a:lnTo>
                  <a:pt x="3115702" y="70529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B838A73-C57C-4EE2-A2DD-62BBB2DFC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936" y="1392568"/>
            <a:ext cx="4770379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803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2512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F76072E0-1318-4795-9BF0-344CDEE0ED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3839" y="1239598"/>
            <a:ext cx="5903335" cy="4820060"/>
          </a:xfrm>
          <a:custGeom>
            <a:avLst/>
            <a:gdLst>
              <a:gd name="connsiteX0" fmla="*/ 5085725 w 5903335"/>
              <a:gd name="connsiteY0" fmla="*/ 2937045 h 4820060"/>
              <a:gd name="connsiteX1" fmla="*/ 5903335 w 5903335"/>
              <a:gd name="connsiteY1" fmla="*/ 3407777 h 4820060"/>
              <a:gd name="connsiteX2" fmla="*/ 5903335 w 5903335"/>
              <a:gd name="connsiteY2" fmla="*/ 4349328 h 4820060"/>
              <a:gd name="connsiteX3" fmla="*/ 5085725 w 5903335"/>
              <a:gd name="connsiteY3" fmla="*/ 4820060 h 4820060"/>
              <a:gd name="connsiteX4" fmla="*/ 4268113 w 5903335"/>
              <a:gd name="connsiteY4" fmla="*/ 4349328 h 4820060"/>
              <a:gd name="connsiteX5" fmla="*/ 4268113 w 5903335"/>
              <a:gd name="connsiteY5" fmla="*/ 3407777 h 4820060"/>
              <a:gd name="connsiteX6" fmla="*/ 3379317 w 5903335"/>
              <a:gd name="connsiteY6" fmla="*/ 2937045 h 4820060"/>
              <a:gd name="connsiteX7" fmla="*/ 4196929 w 5903335"/>
              <a:gd name="connsiteY7" fmla="*/ 3407777 h 4820060"/>
              <a:gd name="connsiteX8" fmla="*/ 4196929 w 5903335"/>
              <a:gd name="connsiteY8" fmla="*/ 4349328 h 4820060"/>
              <a:gd name="connsiteX9" fmla="*/ 3379317 w 5903335"/>
              <a:gd name="connsiteY9" fmla="*/ 4820060 h 4820060"/>
              <a:gd name="connsiteX10" fmla="*/ 2561705 w 5903335"/>
              <a:gd name="connsiteY10" fmla="*/ 4349328 h 4820060"/>
              <a:gd name="connsiteX11" fmla="*/ 2561705 w 5903335"/>
              <a:gd name="connsiteY11" fmla="*/ 3407777 h 4820060"/>
              <a:gd name="connsiteX12" fmla="*/ 1672911 w 5903335"/>
              <a:gd name="connsiteY12" fmla="*/ 2937045 h 4820060"/>
              <a:gd name="connsiteX13" fmla="*/ 2490522 w 5903335"/>
              <a:gd name="connsiteY13" fmla="*/ 3407777 h 4820060"/>
              <a:gd name="connsiteX14" fmla="*/ 2490522 w 5903335"/>
              <a:gd name="connsiteY14" fmla="*/ 4349328 h 4820060"/>
              <a:gd name="connsiteX15" fmla="*/ 1672911 w 5903335"/>
              <a:gd name="connsiteY15" fmla="*/ 4820060 h 4820060"/>
              <a:gd name="connsiteX16" fmla="*/ 855298 w 5903335"/>
              <a:gd name="connsiteY16" fmla="*/ 4349328 h 4820060"/>
              <a:gd name="connsiteX17" fmla="*/ 855298 w 5903335"/>
              <a:gd name="connsiteY17" fmla="*/ 3407777 h 4820060"/>
              <a:gd name="connsiteX18" fmla="*/ 4230427 w 5903335"/>
              <a:gd name="connsiteY18" fmla="*/ 1468523 h 4820060"/>
              <a:gd name="connsiteX19" fmla="*/ 5048037 w 5903335"/>
              <a:gd name="connsiteY19" fmla="*/ 1939255 h 4820060"/>
              <a:gd name="connsiteX20" fmla="*/ 5048037 w 5903335"/>
              <a:gd name="connsiteY20" fmla="*/ 2880806 h 4820060"/>
              <a:gd name="connsiteX21" fmla="*/ 4230427 w 5903335"/>
              <a:gd name="connsiteY21" fmla="*/ 3351538 h 4820060"/>
              <a:gd name="connsiteX22" fmla="*/ 3412815 w 5903335"/>
              <a:gd name="connsiteY22" fmla="*/ 2880806 h 4820060"/>
              <a:gd name="connsiteX23" fmla="*/ 3412815 w 5903335"/>
              <a:gd name="connsiteY23" fmla="*/ 1939255 h 4820060"/>
              <a:gd name="connsiteX24" fmla="*/ 2524020 w 5903335"/>
              <a:gd name="connsiteY24" fmla="*/ 1468523 h 4820060"/>
              <a:gd name="connsiteX25" fmla="*/ 3341631 w 5903335"/>
              <a:gd name="connsiteY25" fmla="*/ 1939255 h 4820060"/>
              <a:gd name="connsiteX26" fmla="*/ 3341631 w 5903335"/>
              <a:gd name="connsiteY26" fmla="*/ 2880806 h 4820060"/>
              <a:gd name="connsiteX27" fmla="*/ 2524020 w 5903335"/>
              <a:gd name="connsiteY27" fmla="*/ 3351538 h 4820060"/>
              <a:gd name="connsiteX28" fmla="*/ 1706408 w 5903335"/>
              <a:gd name="connsiteY28" fmla="*/ 2880806 h 4820060"/>
              <a:gd name="connsiteX29" fmla="*/ 1706408 w 5903335"/>
              <a:gd name="connsiteY29" fmla="*/ 1939255 h 4820060"/>
              <a:gd name="connsiteX30" fmla="*/ 817612 w 5903335"/>
              <a:gd name="connsiteY30" fmla="*/ 1468523 h 4820060"/>
              <a:gd name="connsiteX31" fmla="*/ 1635224 w 5903335"/>
              <a:gd name="connsiteY31" fmla="*/ 1939255 h 4820060"/>
              <a:gd name="connsiteX32" fmla="*/ 1635224 w 5903335"/>
              <a:gd name="connsiteY32" fmla="*/ 2880806 h 4820060"/>
              <a:gd name="connsiteX33" fmla="*/ 817612 w 5903335"/>
              <a:gd name="connsiteY33" fmla="*/ 3351538 h 4820060"/>
              <a:gd name="connsiteX34" fmla="*/ 0 w 5903335"/>
              <a:gd name="connsiteY34" fmla="*/ 2880806 h 4820060"/>
              <a:gd name="connsiteX35" fmla="*/ 0 w 5903335"/>
              <a:gd name="connsiteY35" fmla="*/ 1939255 h 4820060"/>
              <a:gd name="connsiteX36" fmla="*/ 5085725 w 5903335"/>
              <a:gd name="connsiteY36" fmla="*/ 0 h 4820060"/>
              <a:gd name="connsiteX37" fmla="*/ 5903335 w 5903335"/>
              <a:gd name="connsiteY37" fmla="*/ 470731 h 4820060"/>
              <a:gd name="connsiteX38" fmla="*/ 5903335 w 5903335"/>
              <a:gd name="connsiteY38" fmla="*/ 1412283 h 4820060"/>
              <a:gd name="connsiteX39" fmla="*/ 5085725 w 5903335"/>
              <a:gd name="connsiteY39" fmla="*/ 1883015 h 4820060"/>
              <a:gd name="connsiteX40" fmla="*/ 4268113 w 5903335"/>
              <a:gd name="connsiteY40" fmla="*/ 1412283 h 4820060"/>
              <a:gd name="connsiteX41" fmla="*/ 4268113 w 5903335"/>
              <a:gd name="connsiteY41" fmla="*/ 470731 h 4820060"/>
              <a:gd name="connsiteX42" fmla="*/ 3379317 w 5903335"/>
              <a:gd name="connsiteY42" fmla="*/ 0 h 4820060"/>
              <a:gd name="connsiteX43" fmla="*/ 4196929 w 5903335"/>
              <a:gd name="connsiteY43" fmla="*/ 470731 h 4820060"/>
              <a:gd name="connsiteX44" fmla="*/ 4196929 w 5903335"/>
              <a:gd name="connsiteY44" fmla="*/ 1412283 h 4820060"/>
              <a:gd name="connsiteX45" fmla="*/ 3379317 w 5903335"/>
              <a:gd name="connsiteY45" fmla="*/ 1883015 h 4820060"/>
              <a:gd name="connsiteX46" fmla="*/ 2561705 w 5903335"/>
              <a:gd name="connsiteY46" fmla="*/ 1412283 h 4820060"/>
              <a:gd name="connsiteX47" fmla="*/ 2561705 w 5903335"/>
              <a:gd name="connsiteY47" fmla="*/ 470731 h 4820060"/>
              <a:gd name="connsiteX48" fmla="*/ 1672911 w 5903335"/>
              <a:gd name="connsiteY48" fmla="*/ 0 h 4820060"/>
              <a:gd name="connsiteX49" fmla="*/ 2490522 w 5903335"/>
              <a:gd name="connsiteY49" fmla="*/ 470732 h 4820060"/>
              <a:gd name="connsiteX50" fmla="*/ 2490522 w 5903335"/>
              <a:gd name="connsiteY50" fmla="*/ 1412283 h 4820060"/>
              <a:gd name="connsiteX51" fmla="*/ 1672911 w 5903335"/>
              <a:gd name="connsiteY51" fmla="*/ 1883015 h 4820060"/>
              <a:gd name="connsiteX52" fmla="*/ 855298 w 5903335"/>
              <a:gd name="connsiteY52" fmla="*/ 1412283 h 4820060"/>
              <a:gd name="connsiteX53" fmla="*/ 855298 w 5903335"/>
              <a:gd name="connsiteY53" fmla="*/ 470732 h 482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03335" h="4820060">
                <a:moveTo>
                  <a:pt x="5085725" y="2937045"/>
                </a:moveTo>
                <a:lnTo>
                  <a:pt x="5903335" y="3407777"/>
                </a:lnTo>
                <a:lnTo>
                  <a:pt x="5903335" y="4349328"/>
                </a:lnTo>
                <a:lnTo>
                  <a:pt x="5085725" y="4820060"/>
                </a:lnTo>
                <a:lnTo>
                  <a:pt x="4268113" y="4349328"/>
                </a:lnTo>
                <a:lnTo>
                  <a:pt x="4268113" y="3407777"/>
                </a:lnTo>
                <a:close/>
                <a:moveTo>
                  <a:pt x="3379317" y="2937045"/>
                </a:moveTo>
                <a:lnTo>
                  <a:pt x="4196929" y="3407777"/>
                </a:lnTo>
                <a:lnTo>
                  <a:pt x="4196929" y="4349328"/>
                </a:lnTo>
                <a:lnTo>
                  <a:pt x="3379317" y="4820060"/>
                </a:lnTo>
                <a:lnTo>
                  <a:pt x="2561705" y="4349328"/>
                </a:lnTo>
                <a:lnTo>
                  <a:pt x="2561705" y="3407777"/>
                </a:lnTo>
                <a:close/>
                <a:moveTo>
                  <a:pt x="1672911" y="2937045"/>
                </a:moveTo>
                <a:lnTo>
                  <a:pt x="2490522" y="3407777"/>
                </a:lnTo>
                <a:lnTo>
                  <a:pt x="2490522" y="4349328"/>
                </a:lnTo>
                <a:lnTo>
                  <a:pt x="1672911" y="4820060"/>
                </a:lnTo>
                <a:lnTo>
                  <a:pt x="855298" y="4349328"/>
                </a:lnTo>
                <a:lnTo>
                  <a:pt x="855298" y="3407777"/>
                </a:lnTo>
                <a:close/>
                <a:moveTo>
                  <a:pt x="4230427" y="1468523"/>
                </a:moveTo>
                <a:lnTo>
                  <a:pt x="5048037" y="1939255"/>
                </a:lnTo>
                <a:lnTo>
                  <a:pt x="5048037" y="2880806"/>
                </a:lnTo>
                <a:lnTo>
                  <a:pt x="4230427" y="3351538"/>
                </a:lnTo>
                <a:lnTo>
                  <a:pt x="3412815" y="2880806"/>
                </a:lnTo>
                <a:lnTo>
                  <a:pt x="3412815" y="1939255"/>
                </a:lnTo>
                <a:close/>
                <a:moveTo>
                  <a:pt x="2524020" y="1468523"/>
                </a:moveTo>
                <a:lnTo>
                  <a:pt x="3341631" y="1939255"/>
                </a:lnTo>
                <a:lnTo>
                  <a:pt x="3341631" y="2880806"/>
                </a:lnTo>
                <a:lnTo>
                  <a:pt x="2524020" y="3351538"/>
                </a:lnTo>
                <a:lnTo>
                  <a:pt x="1706408" y="2880806"/>
                </a:lnTo>
                <a:lnTo>
                  <a:pt x="1706408" y="1939255"/>
                </a:lnTo>
                <a:close/>
                <a:moveTo>
                  <a:pt x="817612" y="1468523"/>
                </a:moveTo>
                <a:lnTo>
                  <a:pt x="1635224" y="1939255"/>
                </a:lnTo>
                <a:lnTo>
                  <a:pt x="1635224" y="2880806"/>
                </a:lnTo>
                <a:lnTo>
                  <a:pt x="817612" y="3351538"/>
                </a:lnTo>
                <a:lnTo>
                  <a:pt x="0" y="2880806"/>
                </a:lnTo>
                <a:lnTo>
                  <a:pt x="0" y="1939255"/>
                </a:lnTo>
                <a:close/>
                <a:moveTo>
                  <a:pt x="5085725" y="0"/>
                </a:moveTo>
                <a:lnTo>
                  <a:pt x="5903335" y="470731"/>
                </a:lnTo>
                <a:lnTo>
                  <a:pt x="5903335" y="1412283"/>
                </a:lnTo>
                <a:lnTo>
                  <a:pt x="5085725" y="1883015"/>
                </a:lnTo>
                <a:lnTo>
                  <a:pt x="4268113" y="1412283"/>
                </a:lnTo>
                <a:lnTo>
                  <a:pt x="4268113" y="470731"/>
                </a:lnTo>
                <a:close/>
                <a:moveTo>
                  <a:pt x="3379317" y="0"/>
                </a:moveTo>
                <a:lnTo>
                  <a:pt x="4196929" y="470731"/>
                </a:lnTo>
                <a:lnTo>
                  <a:pt x="4196929" y="1412283"/>
                </a:lnTo>
                <a:lnTo>
                  <a:pt x="3379317" y="1883015"/>
                </a:lnTo>
                <a:lnTo>
                  <a:pt x="2561705" y="1412283"/>
                </a:lnTo>
                <a:lnTo>
                  <a:pt x="2561705" y="470731"/>
                </a:lnTo>
                <a:close/>
                <a:moveTo>
                  <a:pt x="1672911" y="0"/>
                </a:moveTo>
                <a:lnTo>
                  <a:pt x="2490522" y="470732"/>
                </a:lnTo>
                <a:lnTo>
                  <a:pt x="2490522" y="1412283"/>
                </a:lnTo>
                <a:lnTo>
                  <a:pt x="1672911" y="1883015"/>
                </a:lnTo>
                <a:lnTo>
                  <a:pt x="855298" y="1412283"/>
                </a:lnTo>
                <a:lnTo>
                  <a:pt x="855298" y="47073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8E31302-9B73-4D1C-A9E6-4327AB552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936" y="1392568"/>
            <a:ext cx="4770379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290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24171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347F3D9A-2648-4053-8618-06C7CECFCB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6388" y="1283869"/>
            <a:ext cx="4539600" cy="5187600"/>
          </a:xfrm>
          <a:custGeom>
            <a:avLst/>
            <a:gdLst>
              <a:gd name="connsiteX0" fmla="*/ 1983775 w 3967549"/>
              <a:gd name="connsiteY0" fmla="*/ 0 h 4534341"/>
              <a:gd name="connsiteX1" fmla="*/ 3967549 w 3967549"/>
              <a:gd name="connsiteY1" fmla="*/ 1159199 h 4534341"/>
              <a:gd name="connsiteX2" fmla="*/ 3967549 w 3967549"/>
              <a:gd name="connsiteY2" fmla="*/ 3375142 h 4534341"/>
              <a:gd name="connsiteX3" fmla="*/ 1983775 w 3967549"/>
              <a:gd name="connsiteY3" fmla="*/ 4534341 h 4534341"/>
              <a:gd name="connsiteX4" fmla="*/ 0 w 3967549"/>
              <a:gd name="connsiteY4" fmla="*/ 3375142 h 4534341"/>
              <a:gd name="connsiteX5" fmla="*/ 0 w 3967549"/>
              <a:gd name="connsiteY5" fmla="*/ 1159199 h 453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7549" h="4534341">
                <a:moveTo>
                  <a:pt x="1983775" y="0"/>
                </a:moveTo>
                <a:lnTo>
                  <a:pt x="3967549" y="1159199"/>
                </a:lnTo>
                <a:lnTo>
                  <a:pt x="3967549" y="3375142"/>
                </a:lnTo>
                <a:lnTo>
                  <a:pt x="1983775" y="4534341"/>
                </a:lnTo>
                <a:lnTo>
                  <a:pt x="0" y="3375142"/>
                </a:lnTo>
                <a:lnTo>
                  <a:pt x="0" y="115919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DB66113-9C83-4C33-BF2C-57A956047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1748" y="1392568"/>
            <a:ext cx="5295902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783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01 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24171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95404BE9-8209-4C41-B696-1DB7A380AF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6" y="1763287"/>
            <a:ext cx="3479450" cy="3976512"/>
          </a:xfrm>
          <a:custGeom>
            <a:avLst/>
            <a:gdLst>
              <a:gd name="connsiteX0" fmla="*/ 1983775 w 3967549"/>
              <a:gd name="connsiteY0" fmla="*/ 0 h 4534341"/>
              <a:gd name="connsiteX1" fmla="*/ 3967549 w 3967549"/>
              <a:gd name="connsiteY1" fmla="*/ 1159199 h 4534341"/>
              <a:gd name="connsiteX2" fmla="*/ 3967549 w 3967549"/>
              <a:gd name="connsiteY2" fmla="*/ 3375142 h 4534341"/>
              <a:gd name="connsiteX3" fmla="*/ 1983775 w 3967549"/>
              <a:gd name="connsiteY3" fmla="*/ 4534341 h 4534341"/>
              <a:gd name="connsiteX4" fmla="*/ 0 w 3967549"/>
              <a:gd name="connsiteY4" fmla="*/ 3375142 h 4534341"/>
              <a:gd name="connsiteX5" fmla="*/ 0 w 3967549"/>
              <a:gd name="connsiteY5" fmla="*/ 1159199 h 453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7549" h="4534341">
                <a:moveTo>
                  <a:pt x="1983775" y="0"/>
                </a:moveTo>
                <a:lnTo>
                  <a:pt x="3967549" y="1159199"/>
                </a:lnTo>
                <a:lnTo>
                  <a:pt x="3967549" y="3375142"/>
                </a:lnTo>
                <a:lnTo>
                  <a:pt x="1983775" y="4534341"/>
                </a:lnTo>
                <a:lnTo>
                  <a:pt x="0" y="3375142"/>
                </a:lnTo>
                <a:lnTo>
                  <a:pt x="0" y="115919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40CC981-143B-427B-A8A1-A399175F0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9004" y="1392568"/>
            <a:ext cx="7278646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24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(Hexag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hseck 6">
            <a:extLst>
              <a:ext uri="{FF2B5EF4-FFF2-40B4-BE49-F238E27FC236}">
                <a16:creationId xmlns:a16="http://schemas.microsoft.com/office/drawing/2014/main" id="{2F48003A-1C0A-41D1-871F-DBB55D2AB428}"/>
              </a:ext>
            </a:extLst>
          </p:cNvPr>
          <p:cNvSpPr>
            <a:spLocks/>
          </p:cNvSpPr>
          <p:nvPr userDrawn="1"/>
        </p:nvSpPr>
        <p:spPr>
          <a:xfrm rot="16200000">
            <a:off x="5431968" y="2019523"/>
            <a:ext cx="1328064" cy="1153300"/>
          </a:xfrm>
          <a:prstGeom prst="hexagon">
            <a:avLst>
              <a:gd name="adj" fmla="val 28787"/>
              <a:gd name="vf" fmla="val 115470"/>
            </a:avLst>
          </a:prstGeom>
          <a:solidFill>
            <a:srgbClr val="4BB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aseline="-25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9A3F3F-A75E-46B9-B71D-39D4C40E9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87810"/>
            <a:ext cx="10515600" cy="681681"/>
          </a:xfrm>
        </p:spPr>
        <p:txBody>
          <a:bodyPr anchor="t" anchorCtr="0">
            <a:noAutofit/>
          </a:bodyPr>
          <a:lstStyle>
            <a:lvl1pPr algn="ctr">
              <a:defRPr normalizeH="0" baseline="0"/>
            </a:lvl1pPr>
          </a:lstStyle>
          <a:p>
            <a:r>
              <a:rPr lang="en-US" noProof="0" dirty="0"/>
              <a:t>EDIT SECTION BREAK TITLE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9F900DF-C29A-4621-AFB8-0E92E32023E9}"/>
              </a:ext>
            </a:extLst>
          </p:cNvPr>
          <p:cNvSpPr/>
          <p:nvPr userDrawn="1"/>
        </p:nvSpPr>
        <p:spPr>
          <a:xfrm>
            <a:off x="2292518" y="3872526"/>
            <a:ext cx="9899481" cy="2985474"/>
          </a:xfrm>
          <a:custGeom>
            <a:avLst/>
            <a:gdLst>
              <a:gd name="connsiteX0" fmla="*/ 9899479 w 9899481"/>
              <a:gd name="connsiteY0" fmla="*/ 0 h 2985474"/>
              <a:gd name="connsiteX1" fmla="*/ 9899481 w 9899481"/>
              <a:gd name="connsiteY1" fmla="*/ 642 h 2985474"/>
              <a:gd name="connsiteX2" fmla="*/ 9899481 w 9899481"/>
              <a:gd name="connsiteY2" fmla="*/ 2985474 h 2985474"/>
              <a:gd name="connsiteX3" fmla="*/ 0 w 9899481"/>
              <a:gd name="connsiteY3" fmla="*/ 2985474 h 29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481" h="2985474">
                <a:moveTo>
                  <a:pt x="9899479" y="0"/>
                </a:moveTo>
                <a:lnTo>
                  <a:pt x="9899481" y="642"/>
                </a:lnTo>
                <a:lnTo>
                  <a:pt x="9899481" y="2985474"/>
                </a:lnTo>
                <a:lnTo>
                  <a:pt x="0" y="2985474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C06AB1F8-1ED1-407E-83F7-48BB0AA1B669}"/>
              </a:ext>
            </a:extLst>
          </p:cNvPr>
          <p:cNvSpPr/>
          <p:nvPr userDrawn="1"/>
        </p:nvSpPr>
        <p:spPr>
          <a:xfrm>
            <a:off x="1" y="5319306"/>
            <a:ext cx="10694963" cy="1538695"/>
          </a:xfrm>
          <a:custGeom>
            <a:avLst/>
            <a:gdLst>
              <a:gd name="connsiteX0" fmla="*/ 0 w 10694963"/>
              <a:gd name="connsiteY0" fmla="*/ 0 h 1538695"/>
              <a:gd name="connsiteX1" fmla="*/ 10694963 w 10694963"/>
              <a:gd name="connsiteY1" fmla="*/ 1538695 h 1538695"/>
              <a:gd name="connsiteX2" fmla="*/ 0 w 10694963"/>
              <a:gd name="connsiteY2" fmla="*/ 1538695 h 153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4963" h="1538695">
                <a:moveTo>
                  <a:pt x="0" y="0"/>
                </a:moveTo>
                <a:lnTo>
                  <a:pt x="10694963" y="1538695"/>
                </a:lnTo>
                <a:lnTo>
                  <a:pt x="0" y="1538695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AC2CC8A-F9B2-40E7-A875-7DF00ECDD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9350" y="2039461"/>
            <a:ext cx="1153300" cy="106569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5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611580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i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2C8A017B-FCFA-4495-A9F0-17DB6F264272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B2F05D08-75D3-4543-9FC1-02B8DC946F2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087215" y="-1"/>
            <a:ext cx="8104784" cy="6522714"/>
          </a:xfrm>
          <a:custGeom>
            <a:avLst/>
            <a:gdLst>
              <a:gd name="connsiteX0" fmla="*/ 2212644 w 8104784"/>
              <a:gd name="connsiteY0" fmla="*/ 0 h 6522714"/>
              <a:gd name="connsiteX1" fmla="*/ 6392689 w 8104784"/>
              <a:gd name="connsiteY1" fmla="*/ 0 h 6522714"/>
              <a:gd name="connsiteX2" fmla="*/ 8104784 w 8104784"/>
              <a:gd name="connsiteY2" fmla="*/ 1830086 h 6522714"/>
              <a:gd name="connsiteX3" fmla="*/ 8104784 w 8104784"/>
              <a:gd name="connsiteY3" fmla="*/ 4432929 h 6522714"/>
              <a:gd name="connsiteX4" fmla="*/ 7620076 w 8104784"/>
              <a:gd name="connsiteY4" fmla="*/ 6057984 h 6522714"/>
              <a:gd name="connsiteX5" fmla="*/ 1987096 w 8104784"/>
              <a:gd name="connsiteY5" fmla="*/ 6522714 h 6522714"/>
              <a:gd name="connsiteX6" fmla="*/ 0 w 8104784"/>
              <a:gd name="connsiteY6" fmla="*/ 4398676 h 6522714"/>
              <a:gd name="connsiteX7" fmla="*/ 1241430 w 8104784"/>
              <a:gd name="connsiteY7" fmla="*/ 236597 h 65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4784" h="6522714">
                <a:moveTo>
                  <a:pt x="2212644" y="0"/>
                </a:moveTo>
                <a:lnTo>
                  <a:pt x="6392689" y="0"/>
                </a:lnTo>
                <a:lnTo>
                  <a:pt x="8104784" y="1830086"/>
                </a:lnTo>
                <a:lnTo>
                  <a:pt x="8104784" y="4432929"/>
                </a:lnTo>
                <a:lnTo>
                  <a:pt x="7620076" y="6057984"/>
                </a:lnTo>
                <a:lnTo>
                  <a:pt x="1987096" y="6522714"/>
                </a:lnTo>
                <a:lnTo>
                  <a:pt x="0" y="4398676"/>
                </a:lnTo>
                <a:lnTo>
                  <a:pt x="1241430" y="23659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24171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68A20F-3789-4DBD-8F49-2425C0127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936" y="1844598"/>
            <a:ext cx="4239951" cy="28335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600"/>
            </a:lvl1pPr>
          </a:lstStyle>
          <a:p>
            <a:pPr lvl="0"/>
            <a:r>
              <a:rPr lang="en-US" noProof="0" dirty="0"/>
              <a:t>Edit Master text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FEF0938-73FB-4DFF-8454-171B716DA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36" y="4830765"/>
            <a:ext cx="4770379" cy="103457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noProof="0" dirty="0"/>
              <a:t>Edit Master text</a:t>
            </a:r>
          </a:p>
          <a:p>
            <a:pPr lvl="4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897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- Bi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FF6508A-6E66-4EE1-B014-F63987A8B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9100" y="-1"/>
            <a:ext cx="7962900" cy="6544456"/>
          </a:xfrm>
          <a:custGeom>
            <a:avLst/>
            <a:gdLst>
              <a:gd name="connsiteX0" fmla="*/ 1706758 w 7962900"/>
              <a:gd name="connsiteY0" fmla="*/ 0 h 6544456"/>
              <a:gd name="connsiteX1" fmla="*/ 7962900 w 7962900"/>
              <a:gd name="connsiteY1" fmla="*/ 0 h 6544456"/>
              <a:gd name="connsiteX2" fmla="*/ 7962900 w 7962900"/>
              <a:gd name="connsiteY2" fmla="*/ 6017995 h 6544456"/>
              <a:gd name="connsiteX3" fmla="*/ 1581679 w 7962900"/>
              <a:gd name="connsiteY3" fmla="*/ 6544456 h 6544456"/>
              <a:gd name="connsiteX4" fmla="*/ 0 w 7962900"/>
              <a:gd name="connsiteY4" fmla="*/ 1913041 h 654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2900" h="6544456">
                <a:moveTo>
                  <a:pt x="1706758" y="0"/>
                </a:moveTo>
                <a:lnTo>
                  <a:pt x="7962900" y="0"/>
                </a:lnTo>
                <a:lnTo>
                  <a:pt x="7962900" y="6017995"/>
                </a:lnTo>
                <a:lnTo>
                  <a:pt x="1581679" y="6544456"/>
                </a:lnTo>
                <a:lnTo>
                  <a:pt x="0" y="19130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F2F3AC-1837-4D53-8566-DE1996DA3CE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24171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68A20F-3789-4DBD-8F49-2425C0127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936" y="1844598"/>
            <a:ext cx="4239951" cy="28335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600"/>
            </a:lvl1pPr>
          </a:lstStyle>
          <a:p>
            <a:pPr lvl="0"/>
            <a:r>
              <a:rPr lang="en-US" noProof="0" dirty="0"/>
              <a:t>Edit Master text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FEF0938-73FB-4DFF-8454-171B716DA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36" y="4830765"/>
            <a:ext cx="4770379" cy="103457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noProof="0" dirty="0"/>
              <a:t>Edit Master text</a:t>
            </a:r>
          </a:p>
          <a:p>
            <a:pPr lvl="4"/>
            <a:endParaRPr lang="en-US" noProof="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BF3896E4-77C3-43DD-AEE1-CC305483F7F5}"/>
              </a:ext>
            </a:extLst>
          </p:cNvPr>
          <p:cNvSpPr/>
          <p:nvPr userDrawn="1"/>
        </p:nvSpPr>
        <p:spPr>
          <a:xfrm>
            <a:off x="2010307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38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 for Fullscreen Pictures and Vide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7EB047A-868B-4198-A2D7-37A9B230FC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</p:spPr>
        <p:txBody>
          <a:bodyPr anchor="ctr" anchorCtr="1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0F1C7A7A-5E4A-4944-B7D3-7AC1756EC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241714" cy="860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 (Optional 4 pictures)</a:t>
            </a:r>
          </a:p>
        </p:txBody>
      </p:sp>
    </p:spTree>
    <p:extLst>
      <p:ext uri="{BB962C8B-B14F-4D97-AF65-F5344CB8AC3E}">
        <p14:creationId xmlns:p14="http://schemas.microsoft.com/office/powerpoint/2010/main" val="59459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- Fullscreen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enplatzhalter 5">
            <a:extLst>
              <a:ext uri="{FF2B5EF4-FFF2-40B4-BE49-F238E27FC236}">
                <a16:creationId xmlns:a16="http://schemas.microsoft.com/office/drawing/2014/main" id="{31CDE390-F5C6-462D-9946-8CEAACCFB467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1999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454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(w/o Hexag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A3F3F-A75E-46B9-B71D-39D4C40E9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88159"/>
            <a:ext cx="10515600" cy="681681"/>
          </a:xfrm>
        </p:spPr>
        <p:txBody>
          <a:bodyPr anchor="t" anchorCtr="0">
            <a:noAutofit/>
          </a:bodyPr>
          <a:lstStyle>
            <a:lvl1pPr algn="ctr">
              <a:defRPr normalizeH="0" baseline="0"/>
            </a:lvl1pPr>
          </a:lstStyle>
          <a:p>
            <a:r>
              <a:rPr lang="en-US" noProof="0" dirty="0"/>
              <a:t>EDIT SECTION BREAK TITLE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9F900DF-C29A-4621-AFB8-0E92E32023E9}"/>
              </a:ext>
            </a:extLst>
          </p:cNvPr>
          <p:cNvSpPr/>
          <p:nvPr userDrawn="1"/>
        </p:nvSpPr>
        <p:spPr>
          <a:xfrm>
            <a:off x="2292518" y="3872526"/>
            <a:ext cx="9899481" cy="2985474"/>
          </a:xfrm>
          <a:custGeom>
            <a:avLst/>
            <a:gdLst>
              <a:gd name="connsiteX0" fmla="*/ 9899479 w 9899481"/>
              <a:gd name="connsiteY0" fmla="*/ 0 h 2985474"/>
              <a:gd name="connsiteX1" fmla="*/ 9899481 w 9899481"/>
              <a:gd name="connsiteY1" fmla="*/ 642 h 2985474"/>
              <a:gd name="connsiteX2" fmla="*/ 9899481 w 9899481"/>
              <a:gd name="connsiteY2" fmla="*/ 2985474 h 2985474"/>
              <a:gd name="connsiteX3" fmla="*/ 0 w 9899481"/>
              <a:gd name="connsiteY3" fmla="*/ 2985474 h 29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9481" h="2985474">
                <a:moveTo>
                  <a:pt x="9899479" y="0"/>
                </a:moveTo>
                <a:lnTo>
                  <a:pt x="9899481" y="642"/>
                </a:lnTo>
                <a:lnTo>
                  <a:pt x="9899481" y="2985474"/>
                </a:lnTo>
                <a:lnTo>
                  <a:pt x="0" y="2985474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C06AB1F8-1ED1-407E-83F7-48BB0AA1B669}"/>
              </a:ext>
            </a:extLst>
          </p:cNvPr>
          <p:cNvSpPr/>
          <p:nvPr userDrawn="1"/>
        </p:nvSpPr>
        <p:spPr>
          <a:xfrm>
            <a:off x="1" y="5319306"/>
            <a:ext cx="10694963" cy="1538695"/>
          </a:xfrm>
          <a:custGeom>
            <a:avLst/>
            <a:gdLst>
              <a:gd name="connsiteX0" fmla="*/ 0 w 10694963"/>
              <a:gd name="connsiteY0" fmla="*/ 0 h 1538695"/>
              <a:gd name="connsiteX1" fmla="*/ 10694963 w 10694963"/>
              <a:gd name="connsiteY1" fmla="*/ 1538695 h 1538695"/>
              <a:gd name="connsiteX2" fmla="*/ 0 w 10694963"/>
              <a:gd name="connsiteY2" fmla="*/ 1538695 h 153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4963" h="1538695">
                <a:moveTo>
                  <a:pt x="0" y="0"/>
                </a:moveTo>
                <a:lnTo>
                  <a:pt x="10694963" y="1538695"/>
                </a:lnTo>
                <a:lnTo>
                  <a:pt x="0" y="1538695"/>
                </a:lnTo>
                <a:close/>
              </a:path>
            </a:pathLst>
          </a:custGeom>
          <a:solidFill>
            <a:srgbClr val="4BB91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00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3449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877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Title +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3449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67404-20BA-4731-857F-F10B7993A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934" y="1392792"/>
            <a:ext cx="11344939" cy="473156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26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Title + 2 column Content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5" y="223726"/>
            <a:ext cx="11344939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7D646-93A7-4AFC-8B4E-E9FCCB79B3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935" y="1392792"/>
            <a:ext cx="5399715" cy="4625422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3BC33-C92A-41B2-9BC9-758E3668CA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1751" y="1392791"/>
            <a:ext cx="5399123" cy="4625422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04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Title + 2 column Content (2/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7" y="223726"/>
            <a:ext cx="11326330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1D7CA-3230-4708-B2FC-EBEB00F9CF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735" y="1392792"/>
            <a:ext cx="6658454" cy="462542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C5F3D-D5A8-4E13-867E-7A045082A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17387" y="1392792"/>
            <a:ext cx="4044879" cy="462542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71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11320130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077C922-927B-40F0-B874-4C1B289842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1219790"/>
            <a:ext cx="12192000" cy="2783799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B0F0DC-F9EC-4602-98C0-77DDF63641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36" y="4304587"/>
            <a:ext cx="5374314" cy="173585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2DCEC3-B3C1-4200-8C95-B5E327FB6E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1752" y="4304587"/>
            <a:ext cx="5374312" cy="173585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75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4B9A819-D9C1-4470-8CB4-2323AB65C867}"/>
              </a:ext>
            </a:extLst>
          </p:cNvPr>
          <p:cNvSpPr/>
          <p:nvPr userDrawn="1"/>
        </p:nvSpPr>
        <p:spPr>
          <a:xfrm>
            <a:off x="2010306" y="6017995"/>
            <a:ext cx="10181693" cy="840005"/>
          </a:xfrm>
          <a:custGeom>
            <a:avLst/>
            <a:gdLst>
              <a:gd name="connsiteX0" fmla="*/ 10181693 w 10181693"/>
              <a:gd name="connsiteY0" fmla="*/ 0 h 840005"/>
              <a:gd name="connsiteX1" fmla="*/ 10181693 w 10181693"/>
              <a:gd name="connsiteY1" fmla="*/ 840005 h 840005"/>
              <a:gd name="connsiteX2" fmla="*/ 0 w 10181693"/>
              <a:gd name="connsiteY2" fmla="*/ 840005 h 8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693" h="840005">
                <a:moveTo>
                  <a:pt x="10181693" y="0"/>
                </a:moveTo>
                <a:lnTo>
                  <a:pt x="10181693" y="840005"/>
                </a:lnTo>
                <a:lnTo>
                  <a:pt x="0" y="840005"/>
                </a:lnTo>
                <a:close/>
              </a:path>
            </a:pathLst>
          </a:custGeom>
          <a:solidFill>
            <a:srgbClr val="38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2BF5BA7B-AB7E-4075-AF31-9449FC375F5A}"/>
              </a:ext>
            </a:extLst>
          </p:cNvPr>
          <p:cNvSpPr/>
          <p:nvPr userDrawn="1"/>
        </p:nvSpPr>
        <p:spPr>
          <a:xfrm>
            <a:off x="1" y="6426030"/>
            <a:ext cx="4675887" cy="431970"/>
          </a:xfrm>
          <a:custGeom>
            <a:avLst/>
            <a:gdLst>
              <a:gd name="connsiteX0" fmla="*/ 0 w 4675887"/>
              <a:gd name="connsiteY0" fmla="*/ 0 h 431970"/>
              <a:gd name="connsiteX1" fmla="*/ 4675887 w 4675887"/>
              <a:gd name="connsiteY1" fmla="*/ 431970 h 431970"/>
              <a:gd name="connsiteX2" fmla="*/ 0 w 4675887"/>
              <a:gd name="connsiteY2" fmla="*/ 431970 h 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887" h="431970">
                <a:moveTo>
                  <a:pt x="0" y="0"/>
                </a:moveTo>
                <a:lnTo>
                  <a:pt x="4675887" y="431970"/>
                </a:lnTo>
                <a:lnTo>
                  <a:pt x="0" y="431970"/>
                </a:lnTo>
                <a:close/>
              </a:path>
            </a:pathLst>
          </a:custGeom>
          <a:solidFill>
            <a:srgbClr val="4BB91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1CD891-98DD-425D-BE92-DA07672C9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36" y="223726"/>
            <a:ext cx="5660064" cy="8603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EDIT SLIDE TITLE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B9AFD98-43EE-4F2D-8D5D-D7F92309482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286501" y="0"/>
            <a:ext cx="5905499" cy="5359658"/>
          </a:xfrm>
          <a:custGeom>
            <a:avLst/>
            <a:gdLst>
              <a:gd name="connsiteX0" fmla="*/ 1831764 w 3663529"/>
              <a:gd name="connsiteY0" fmla="*/ 0 h 4249697"/>
              <a:gd name="connsiteX1" fmla="*/ 3663529 w 3663529"/>
              <a:gd name="connsiteY1" fmla="*/ 915883 h 4249697"/>
              <a:gd name="connsiteX2" fmla="*/ 3663529 w 3663529"/>
              <a:gd name="connsiteY2" fmla="*/ 3333814 h 4249697"/>
              <a:gd name="connsiteX3" fmla="*/ 1831764 w 3663529"/>
              <a:gd name="connsiteY3" fmla="*/ 4249697 h 4249697"/>
              <a:gd name="connsiteX4" fmla="*/ 0 w 3663529"/>
              <a:gd name="connsiteY4" fmla="*/ 3333814 h 4249697"/>
              <a:gd name="connsiteX5" fmla="*/ 0 w 3663529"/>
              <a:gd name="connsiteY5" fmla="*/ 915883 h 4249697"/>
              <a:gd name="connsiteX0" fmla="*/ 0 w 3663529"/>
              <a:gd name="connsiteY0" fmla="*/ 0 h 3333814"/>
              <a:gd name="connsiteX1" fmla="*/ 3663529 w 3663529"/>
              <a:gd name="connsiteY1" fmla="*/ 0 h 3333814"/>
              <a:gd name="connsiteX2" fmla="*/ 3663529 w 3663529"/>
              <a:gd name="connsiteY2" fmla="*/ 2417931 h 3333814"/>
              <a:gd name="connsiteX3" fmla="*/ 1831764 w 3663529"/>
              <a:gd name="connsiteY3" fmla="*/ 3333814 h 3333814"/>
              <a:gd name="connsiteX4" fmla="*/ 0 w 3663529"/>
              <a:gd name="connsiteY4" fmla="*/ 2417931 h 3333814"/>
              <a:gd name="connsiteX5" fmla="*/ 0 w 3663529"/>
              <a:gd name="connsiteY5" fmla="*/ 0 h 33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3529" h="3333814">
                <a:moveTo>
                  <a:pt x="0" y="0"/>
                </a:moveTo>
                <a:lnTo>
                  <a:pt x="3663529" y="0"/>
                </a:lnTo>
                <a:lnTo>
                  <a:pt x="3663529" y="2417931"/>
                </a:lnTo>
                <a:lnTo>
                  <a:pt x="1831764" y="3333814"/>
                </a:lnTo>
                <a:lnTo>
                  <a:pt x="0" y="24179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31FAC-EFAD-4B2F-BC56-CD0533E924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936" y="1392568"/>
            <a:ext cx="5469563" cy="473200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90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87E602-E919-4F20-803B-4BF83564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" name="Titelplatzhalter 20">
            <a:extLst>
              <a:ext uri="{FF2B5EF4-FFF2-40B4-BE49-F238E27FC236}">
                <a16:creationId xmlns:a16="http://schemas.microsoft.com/office/drawing/2014/main" id="{F90115BB-2CB7-4A4A-910D-2CF26A8E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9819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74" r:id="rId4"/>
    <p:sldLayoutId id="2147483650" r:id="rId5"/>
    <p:sldLayoutId id="2147483675" r:id="rId6"/>
    <p:sldLayoutId id="2147483684" r:id="rId7"/>
    <p:sldLayoutId id="2147483662" r:id="rId8"/>
    <p:sldLayoutId id="2147483660" r:id="rId9"/>
    <p:sldLayoutId id="2147483661" r:id="rId10"/>
    <p:sldLayoutId id="2147483659" r:id="rId11"/>
    <p:sldLayoutId id="2147483683" r:id="rId12"/>
    <p:sldLayoutId id="2147483667" r:id="rId13"/>
    <p:sldLayoutId id="2147483678" r:id="rId14"/>
    <p:sldLayoutId id="2147483665" r:id="rId15"/>
    <p:sldLayoutId id="2147483666" r:id="rId16"/>
    <p:sldLayoutId id="2147483676" r:id="rId17"/>
    <p:sldLayoutId id="2147483668" r:id="rId18"/>
    <p:sldLayoutId id="2147483679" r:id="rId19"/>
    <p:sldLayoutId id="2147483670" r:id="rId20"/>
    <p:sldLayoutId id="2147483682" r:id="rId21"/>
    <p:sldLayoutId id="2147483672" r:id="rId22"/>
    <p:sldLayoutId id="214748367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spc="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80000"/>
        <a:buFont typeface="Wingdings 2" panose="05020102010507070707" pitchFamily="18" charset="2"/>
        <a:buChar char="Ã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5" indent="-257175" algn="l" defTabSz="9144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80000"/>
        <a:buFont typeface="Wingdings 2" panose="05020102010507070707" pitchFamily="18" charset="2"/>
        <a:buChar char="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62050" indent="-247650" algn="l" defTabSz="9144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80000"/>
        <a:buFont typeface="Wingdings 2" panose="05020102010507070707" pitchFamily="18" charset="2"/>
        <a:buChar char="Ã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19250" indent="-247650" algn="l" defTabSz="9144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80000"/>
        <a:buFont typeface="Wingdings 2" panose="05020102010507070707" pitchFamily="18" charset="2"/>
        <a:buChar char="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66925" indent="-238125" algn="l" defTabSz="9144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SzPct val="80000"/>
        <a:buFont typeface="Wingdings 2" panose="05020102010507070707" pitchFamily="18" charset="2"/>
        <a:buChar char="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render-pipelines.universal@17.0/manual/upgrading-your-shader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nogames/unity-meetu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Packages/com.unity.render-pipelines.universal@17.0/manual/urp-shaders/birp-urp-custom-shader-upgrade-guid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g.unity.com/engine-platform/migrating-built-in-shaders-to-the-universal-render-pipelin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22F9AD-F9D5-47F9-B34A-2BE23AE0A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4650"/>
            <a:ext cx="9144000" cy="49213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Converting Custom Shaders to URP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7D557FE-6A59-45B1-B1EE-E829FA0E2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Andreas </a:t>
            </a:r>
            <a:r>
              <a:rPr lang="en-US" dirty="0" err="1"/>
              <a:t>Hackel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BB0DC-B8F9-B915-5B97-E36821A97C2A}"/>
              </a:ext>
            </a:extLst>
          </p:cNvPr>
          <p:cNvSpPr txBox="1"/>
          <p:nvPr/>
        </p:nvSpPr>
        <p:spPr>
          <a:xfrm>
            <a:off x="1297577" y="40059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342900" indent="-342900" algn="l">
              <a:lnSpc>
                <a:spcPct val="110000"/>
              </a:lnSpc>
              <a:spcBef>
                <a:spcPts val="1000"/>
              </a:spcBef>
              <a:buSzPct val="80000"/>
              <a:buFont typeface="Wingdings 2" panose="05020102010507070707" pitchFamily="18" charset="2"/>
              <a:buChar char="Ã"/>
            </a:pP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3518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4C465CC-1B9C-4E37-9372-AD8779849B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D52F9C-5330-44B3-9E6B-FD2073FD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72" y="1675839"/>
            <a:ext cx="4300611" cy="4274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02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2AB49-2EAF-EB0D-DE7A-8A8823026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0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Universal Render Pipeline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5414C-CFC6-4AFB-328C-6D59637FA10C}"/>
              </a:ext>
            </a:extLst>
          </p:cNvPr>
          <p:cNvSpPr/>
          <p:nvPr/>
        </p:nvSpPr>
        <p:spPr>
          <a:xfrm>
            <a:off x="2577739" y="1369035"/>
            <a:ext cx="6278880" cy="617159"/>
          </a:xfrm>
          <a:prstGeom prst="rect">
            <a:avLst/>
          </a:prstGeom>
          <a:solidFill>
            <a:srgbClr val="FFD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Built-in Pipeline (BIRP)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471013-A877-2EDA-640C-395B7E8F5379}"/>
              </a:ext>
            </a:extLst>
          </p:cNvPr>
          <p:cNvSpPr/>
          <p:nvPr/>
        </p:nvSpPr>
        <p:spPr>
          <a:xfrm>
            <a:off x="2111831" y="1256085"/>
            <a:ext cx="465908" cy="860360"/>
          </a:xfrm>
          <a:prstGeom prst="rect">
            <a:avLst/>
          </a:prstGeom>
          <a:solidFill>
            <a:srgbClr val="FFD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69EDB-CFD3-9674-D515-E4382E29A264}"/>
              </a:ext>
            </a:extLst>
          </p:cNvPr>
          <p:cNvSpPr/>
          <p:nvPr/>
        </p:nvSpPr>
        <p:spPr>
          <a:xfrm>
            <a:off x="8856619" y="1256085"/>
            <a:ext cx="465908" cy="860360"/>
          </a:xfrm>
          <a:prstGeom prst="rect">
            <a:avLst/>
          </a:prstGeom>
          <a:solidFill>
            <a:srgbClr val="FFD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DB0A0D-B537-F138-1910-1D7239548450}"/>
              </a:ext>
            </a:extLst>
          </p:cNvPr>
          <p:cNvSpPr/>
          <p:nvPr/>
        </p:nvSpPr>
        <p:spPr>
          <a:xfrm>
            <a:off x="1915888" y="2271143"/>
            <a:ext cx="7602582" cy="35352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>
              <a:highlight>
                <a:srgbClr val="FFD437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84B1E-0321-29FD-691F-34B98C3FF179}"/>
              </a:ext>
            </a:extLst>
          </p:cNvPr>
          <p:cNvSpPr txBox="1"/>
          <p:nvPr/>
        </p:nvSpPr>
        <p:spPr>
          <a:xfrm rot="16200000">
            <a:off x="-84712" y="3805839"/>
            <a:ext cx="3535297" cy="46590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r>
              <a:rPr lang="en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Scriptable Render Pipeline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5537C9-FA5B-332E-5524-A357F8503E1B}"/>
              </a:ext>
            </a:extLst>
          </p:cNvPr>
          <p:cNvSpPr/>
          <p:nvPr/>
        </p:nvSpPr>
        <p:spPr>
          <a:xfrm>
            <a:off x="2577739" y="2556092"/>
            <a:ext cx="6278880" cy="6171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Universal Render Pipeline (URP)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B9F04E-9BB0-F829-1239-3E5F52289098}"/>
              </a:ext>
            </a:extLst>
          </p:cNvPr>
          <p:cNvSpPr/>
          <p:nvPr/>
        </p:nvSpPr>
        <p:spPr>
          <a:xfrm>
            <a:off x="2111831" y="2443142"/>
            <a:ext cx="465908" cy="860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74F496-F149-F422-FD85-A8FFED0907DB}"/>
              </a:ext>
            </a:extLst>
          </p:cNvPr>
          <p:cNvSpPr/>
          <p:nvPr/>
        </p:nvSpPr>
        <p:spPr>
          <a:xfrm>
            <a:off x="8856619" y="2443142"/>
            <a:ext cx="465908" cy="860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8E1A4D-A7ED-8543-1BEE-10BE2249AFBD}"/>
              </a:ext>
            </a:extLst>
          </p:cNvPr>
          <p:cNvSpPr/>
          <p:nvPr/>
        </p:nvSpPr>
        <p:spPr>
          <a:xfrm>
            <a:off x="2577739" y="3743149"/>
            <a:ext cx="6278880" cy="617159"/>
          </a:xfrm>
          <a:prstGeom prst="rect">
            <a:avLst/>
          </a:prstGeom>
          <a:solidFill>
            <a:srgbClr val="FE7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High Definition Render Pipeline (HDRP)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3DEB9B-C16B-7094-BD94-54B7CE49E693}"/>
              </a:ext>
            </a:extLst>
          </p:cNvPr>
          <p:cNvSpPr/>
          <p:nvPr/>
        </p:nvSpPr>
        <p:spPr>
          <a:xfrm>
            <a:off x="2111831" y="3630199"/>
            <a:ext cx="465908" cy="860360"/>
          </a:xfrm>
          <a:prstGeom prst="rect">
            <a:avLst/>
          </a:prstGeom>
          <a:solidFill>
            <a:srgbClr val="FE7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F45F7C-F12D-EF7D-C462-BC097ACEE6A7}"/>
              </a:ext>
            </a:extLst>
          </p:cNvPr>
          <p:cNvSpPr/>
          <p:nvPr/>
        </p:nvSpPr>
        <p:spPr>
          <a:xfrm>
            <a:off x="8856619" y="3630199"/>
            <a:ext cx="465908" cy="860360"/>
          </a:xfrm>
          <a:prstGeom prst="rect">
            <a:avLst/>
          </a:prstGeom>
          <a:solidFill>
            <a:srgbClr val="FE7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162908-F73F-9454-51FD-61CBD1F6C8B3}"/>
              </a:ext>
            </a:extLst>
          </p:cNvPr>
          <p:cNvSpPr/>
          <p:nvPr/>
        </p:nvSpPr>
        <p:spPr>
          <a:xfrm>
            <a:off x="2577739" y="4930206"/>
            <a:ext cx="6278880" cy="6171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 Scriptable Render Pipeline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5B8F0-83A9-21D7-AD06-114C58611E38}"/>
              </a:ext>
            </a:extLst>
          </p:cNvPr>
          <p:cNvSpPr/>
          <p:nvPr/>
        </p:nvSpPr>
        <p:spPr>
          <a:xfrm>
            <a:off x="2111831" y="4817256"/>
            <a:ext cx="465908" cy="8603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DD17C3-5439-8640-B35B-95467118E31F}"/>
              </a:ext>
            </a:extLst>
          </p:cNvPr>
          <p:cNvSpPr/>
          <p:nvPr/>
        </p:nvSpPr>
        <p:spPr>
          <a:xfrm>
            <a:off x="8856619" y="4817256"/>
            <a:ext cx="465908" cy="8603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FFD43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619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1" animBg="1"/>
      <p:bldP spid="30" grpId="1" animBg="1"/>
      <p:bldP spid="31" grpId="1" animBg="1"/>
      <p:bldP spid="32" grpId="1" animBg="1"/>
      <p:bldP spid="33" grpId="1" animBg="1"/>
      <p:bldP spid="34" grpId="1" animBg="1"/>
      <p:bldP spid="35" grpId="1" animBg="1"/>
      <p:bldP spid="36" grpId="1" animBg="1"/>
      <p:bldP spid="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switch?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8658B-90D0-B6D4-29BF-FED0436CA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797" y="6996902"/>
            <a:ext cx="7772400" cy="4267047"/>
          </a:xfrm>
          <a:prstGeom prst="rect">
            <a:avLst/>
          </a:prstGeom>
        </p:spPr>
      </p:pic>
      <p:sp>
        <p:nvSpPr>
          <p:cNvPr id="13" name="Sechseck 25">
            <a:extLst>
              <a:ext uri="{FF2B5EF4-FFF2-40B4-BE49-F238E27FC236}">
                <a16:creationId xmlns:a16="http://schemas.microsoft.com/office/drawing/2014/main" id="{DB10A941-0FB1-F364-6A31-C507F49764F6}"/>
              </a:ext>
            </a:extLst>
          </p:cNvPr>
          <p:cNvSpPr>
            <a:spLocks noChangeAspect="1"/>
          </p:cNvSpPr>
          <p:nvPr/>
        </p:nvSpPr>
        <p:spPr>
          <a:xfrm rot="5400000">
            <a:off x="1841969" y="2632213"/>
            <a:ext cx="1255776" cy="1090524"/>
          </a:xfrm>
          <a:prstGeom prst="hexagon">
            <a:avLst>
              <a:gd name="adj" fmla="val 28787"/>
              <a:gd name="vf" fmla="val 115470"/>
            </a:avLst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826A2-4A6C-6013-EB35-81AE20858161}"/>
              </a:ext>
            </a:extLst>
          </p:cNvPr>
          <p:cNvSpPr txBox="1"/>
          <p:nvPr/>
        </p:nvSpPr>
        <p:spPr>
          <a:xfrm>
            <a:off x="1485788" y="3805363"/>
            <a:ext cx="1968137" cy="47026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r>
              <a:rPr lang="en-DE" sz="2000" dirty="0"/>
              <a:t>Faster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180DE4-EF7E-B8B8-C046-C7684201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376" y="2844959"/>
            <a:ext cx="640960" cy="670561"/>
          </a:xfrm>
          <a:prstGeom prst="rect">
            <a:avLst/>
          </a:prstGeom>
        </p:spPr>
      </p:pic>
      <p:sp>
        <p:nvSpPr>
          <p:cNvPr id="19" name="Sechseck 25">
            <a:extLst>
              <a:ext uri="{FF2B5EF4-FFF2-40B4-BE49-F238E27FC236}">
                <a16:creationId xmlns:a16="http://schemas.microsoft.com/office/drawing/2014/main" id="{F8663957-B581-AE54-6A74-1B6DDA59C604}"/>
              </a:ext>
            </a:extLst>
          </p:cNvPr>
          <p:cNvSpPr>
            <a:spLocks noChangeAspect="1"/>
          </p:cNvSpPr>
          <p:nvPr/>
        </p:nvSpPr>
        <p:spPr>
          <a:xfrm rot="5400000">
            <a:off x="4034887" y="2632213"/>
            <a:ext cx="1255776" cy="1090524"/>
          </a:xfrm>
          <a:prstGeom prst="hexagon">
            <a:avLst>
              <a:gd name="adj" fmla="val 28787"/>
              <a:gd name="vf" fmla="val 115470"/>
            </a:avLst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6C085-8D7B-2FC0-0A15-F8D6F98EAD9F}"/>
              </a:ext>
            </a:extLst>
          </p:cNvPr>
          <p:cNvSpPr txBox="1"/>
          <p:nvPr/>
        </p:nvSpPr>
        <p:spPr>
          <a:xfrm>
            <a:off x="3678706" y="3805363"/>
            <a:ext cx="1968137" cy="47026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r>
              <a:rPr lang="en-DE" sz="2000" dirty="0"/>
              <a:t>Future proof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endParaRPr lang="en-DE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537CA8-50E2-2F85-8865-A4892206A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271" y="2792077"/>
            <a:ext cx="728513" cy="740861"/>
          </a:xfrm>
          <a:prstGeom prst="rect">
            <a:avLst/>
          </a:prstGeom>
        </p:spPr>
      </p:pic>
      <p:sp>
        <p:nvSpPr>
          <p:cNvPr id="23" name="Sechseck 25">
            <a:extLst>
              <a:ext uri="{FF2B5EF4-FFF2-40B4-BE49-F238E27FC236}">
                <a16:creationId xmlns:a16="http://schemas.microsoft.com/office/drawing/2014/main" id="{F918FC50-C8B0-9C82-231E-7F07B587F5F0}"/>
              </a:ext>
            </a:extLst>
          </p:cNvPr>
          <p:cNvSpPr>
            <a:spLocks noChangeAspect="1"/>
          </p:cNvSpPr>
          <p:nvPr/>
        </p:nvSpPr>
        <p:spPr>
          <a:xfrm rot="5400000">
            <a:off x="6227805" y="2632213"/>
            <a:ext cx="1255776" cy="1090524"/>
          </a:xfrm>
          <a:prstGeom prst="hexagon">
            <a:avLst>
              <a:gd name="adj" fmla="val 28787"/>
              <a:gd name="vf" fmla="val 115470"/>
            </a:avLst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4A834-B2EF-6EDD-7009-B002E9E8E229}"/>
              </a:ext>
            </a:extLst>
          </p:cNvPr>
          <p:cNvSpPr txBox="1"/>
          <p:nvPr/>
        </p:nvSpPr>
        <p:spPr>
          <a:xfrm>
            <a:off x="5871624" y="3805363"/>
            <a:ext cx="1968137" cy="47026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r>
              <a:rPr lang="en-DE" sz="2000" dirty="0"/>
              <a:t>Customizable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endParaRPr lang="en-DE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C599C8-52C8-F4C9-202E-D7F0172D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127" y="2792077"/>
            <a:ext cx="677804" cy="677804"/>
          </a:xfrm>
          <a:prstGeom prst="rect">
            <a:avLst/>
          </a:prstGeom>
        </p:spPr>
      </p:pic>
      <p:sp>
        <p:nvSpPr>
          <p:cNvPr id="27" name="Sechseck 25">
            <a:extLst>
              <a:ext uri="{FF2B5EF4-FFF2-40B4-BE49-F238E27FC236}">
                <a16:creationId xmlns:a16="http://schemas.microsoft.com/office/drawing/2014/main" id="{337D9656-1791-4511-C7CC-C1656C393E64}"/>
              </a:ext>
            </a:extLst>
          </p:cNvPr>
          <p:cNvSpPr>
            <a:spLocks noChangeAspect="1"/>
          </p:cNvSpPr>
          <p:nvPr/>
        </p:nvSpPr>
        <p:spPr>
          <a:xfrm rot="5400000">
            <a:off x="8420723" y="2632213"/>
            <a:ext cx="1255776" cy="1090524"/>
          </a:xfrm>
          <a:prstGeom prst="hexagon">
            <a:avLst>
              <a:gd name="adj" fmla="val 28787"/>
              <a:gd name="vf" fmla="val 115470"/>
            </a:avLst>
          </a:pr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E556A4-A005-1157-562F-6C04911A08DF}"/>
              </a:ext>
            </a:extLst>
          </p:cNvPr>
          <p:cNvSpPr txBox="1"/>
          <p:nvPr/>
        </p:nvSpPr>
        <p:spPr>
          <a:xfrm>
            <a:off x="8064542" y="3805363"/>
            <a:ext cx="1968137" cy="47026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r>
              <a:rPr lang="en-DE" sz="2000" dirty="0"/>
              <a:t>Cleaner Shaders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  <a:buSzPct val="80000"/>
            </a:pPr>
            <a:endParaRPr lang="en-DE" sz="2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E57FC7-0968-601B-904A-A235D10B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19" y="2844959"/>
            <a:ext cx="810601" cy="6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9" grpId="0" animBg="1"/>
      <p:bldP spid="20" grpId="0"/>
      <p:bldP spid="23" grpId="0" animBg="1"/>
      <p:bldP spid="24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 have Custom Shaders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66121-8183-8F68-4C9A-7DCE60184D72}"/>
              </a:ext>
            </a:extLst>
          </p:cNvPr>
          <p:cNvSpPr txBox="1"/>
          <p:nvPr/>
        </p:nvSpPr>
        <p:spPr>
          <a:xfrm>
            <a:off x="3474720" y="5138829"/>
            <a:ext cx="7081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hlinkClick r:id="rId3"/>
              </a:rPr>
              <a:t>https://docs.unity3d.com/Packages/com.unity.render-pipelines.universal@17.0/manual/upgrading-your-shaders.html</a:t>
            </a:r>
            <a:endParaRPr lang="en-DE" sz="2400" dirty="0"/>
          </a:p>
          <a:p>
            <a:endParaRPr lang="en-DE" sz="2400" dirty="0"/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16242283-77B0-5DD1-1AD3-C3F68B978267}"/>
              </a:ext>
            </a:extLst>
          </p:cNvPr>
          <p:cNvSpPr/>
          <p:nvPr/>
        </p:nvSpPr>
        <p:spPr>
          <a:xfrm>
            <a:off x="550689" y="1655293"/>
            <a:ext cx="7661493" cy="1700567"/>
          </a:xfrm>
          <a:prstGeom prst="wedgeRectCallout">
            <a:avLst>
              <a:gd name="adj1" fmla="val 1321"/>
              <a:gd name="adj2" fmla="val 145571"/>
            </a:avLst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GB" sz="2400" dirty="0">
                <a:solidFill>
                  <a:srgbClr val="262626"/>
                </a:solidFill>
              </a:rPr>
              <a:t>You cannot upgrade Custom Unity shaders written for the Built-in Render Pipeline. Instead, custom shaders must be rewritten to work with URP or recreated in ShaderGraph.</a:t>
            </a:r>
            <a:endParaRPr lang="en-DE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469FDF-F677-5921-8B43-F0C2480A4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54" y="653906"/>
            <a:ext cx="2198255" cy="5851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Let’s rewrite together</a:t>
            </a:r>
          </a:p>
        </p:txBody>
      </p:sp>
      <p:sp>
        <p:nvSpPr>
          <p:cNvPr id="11" name="Sprechblase: rechteckig 27">
            <a:extLst>
              <a:ext uri="{FF2B5EF4-FFF2-40B4-BE49-F238E27FC236}">
                <a16:creationId xmlns:a16="http://schemas.microsoft.com/office/drawing/2014/main" id="{1E82EAC2-2EAC-CDC7-1BE4-31074B92BE90}"/>
              </a:ext>
            </a:extLst>
          </p:cNvPr>
          <p:cNvSpPr/>
          <p:nvPr/>
        </p:nvSpPr>
        <p:spPr>
          <a:xfrm>
            <a:off x="804682" y="1691029"/>
            <a:ext cx="2198255" cy="860360"/>
          </a:xfrm>
          <a:prstGeom prst="wedgeRectCallout">
            <a:avLst>
              <a:gd name="adj1" fmla="val 61445"/>
              <a:gd name="adj2" fmla="val 115494"/>
            </a:avLst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</a:rPr>
              <a:t>Hi, I’m Alice</a:t>
            </a:r>
          </a:p>
        </p:txBody>
      </p:sp>
      <p:sp>
        <p:nvSpPr>
          <p:cNvPr id="12" name="Sprechblase: rechteckig 27">
            <a:extLst>
              <a:ext uri="{FF2B5EF4-FFF2-40B4-BE49-F238E27FC236}">
                <a16:creationId xmlns:a16="http://schemas.microsoft.com/office/drawing/2014/main" id="{AD443B00-9CAE-EC14-4931-5DBA813A6DA0}"/>
              </a:ext>
            </a:extLst>
          </p:cNvPr>
          <p:cNvSpPr/>
          <p:nvPr/>
        </p:nvSpPr>
        <p:spPr>
          <a:xfrm>
            <a:off x="6229386" y="3429000"/>
            <a:ext cx="3884884" cy="1317782"/>
          </a:xfrm>
          <a:prstGeom prst="wedgeRectCallout">
            <a:avLst>
              <a:gd name="adj1" fmla="val -63838"/>
              <a:gd name="adj2" fmla="val -48824"/>
            </a:avLst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342900" indent="-342900">
              <a:buFont typeface="Wingdings" pitchFamily="2" charset="2"/>
              <a:buChar char="ü"/>
            </a:pPr>
            <a:r>
              <a:rPr lang="en-DE" sz="2000" dirty="0">
                <a:solidFill>
                  <a:schemeClr val="tx1"/>
                </a:solidFill>
              </a:rPr>
              <a:t>Should look exactly the same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DE" sz="2000" dirty="0">
                <a:solidFill>
                  <a:schemeClr val="tx1"/>
                </a:solidFill>
              </a:rPr>
              <a:t>SRP batcher compatible</a:t>
            </a:r>
          </a:p>
        </p:txBody>
      </p:sp>
    </p:spTree>
    <p:extLst>
      <p:ext uri="{BB962C8B-B14F-4D97-AF65-F5344CB8AC3E}">
        <p14:creationId xmlns:p14="http://schemas.microsoft.com/office/powerpoint/2010/main" val="231094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967C8-B63C-F1C6-644E-2240418A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061" y="2526806"/>
            <a:ext cx="7761614" cy="10044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30" y="294846"/>
            <a:ext cx="11344939" cy="860360"/>
          </a:xfrm>
        </p:spPr>
        <p:txBody>
          <a:bodyPr/>
          <a:lstStyle/>
          <a:p>
            <a:r>
              <a:rPr lang="en-DE" dirty="0"/>
              <a:t>CHEAT SHEET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4AB20-E56A-82C3-87B7-17206918C927}"/>
              </a:ext>
            </a:extLst>
          </p:cNvPr>
          <p:cNvSpPr txBox="1"/>
          <p:nvPr/>
        </p:nvSpPr>
        <p:spPr>
          <a:xfrm>
            <a:off x="1168400" y="1694934"/>
            <a:ext cx="8686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200" dirty="0">
                <a:hlinkClick r:id="rId4"/>
              </a:rPr>
              <a:t>https://github.com/innogames/unity-meetup</a:t>
            </a:r>
            <a:endParaRPr lang="en-DE" sz="3200" dirty="0"/>
          </a:p>
          <a:p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242175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39D3-1FE0-219A-721A-AA96DCA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EBD82-3411-1DD6-2E14-048451C9F414}"/>
              </a:ext>
            </a:extLst>
          </p:cNvPr>
          <p:cNvSpPr txBox="1"/>
          <p:nvPr/>
        </p:nvSpPr>
        <p:spPr>
          <a:xfrm>
            <a:off x="751840" y="1720840"/>
            <a:ext cx="103370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/>
              <a:t>Unity Docs: Built-in shaders upgrade guide</a:t>
            </a:r>
          </a:p>
          <a:p>
            <a:r>
              <a:rPr lang="en-DE" sz="2400" dirty="0">
                <a:hlinkClick r:id="rId3"/>
              </a:rPr>
              <a:t>https://docs.unity3d.com/Packages/com.unity.render-pipelines.universal@17.0/manual/urp-shaders/birp-urp-custom-shader-upgrade-guide.html</a:t>
            </a:r>
            <a:endParaRPr lang="en-DE" sz="2400" dirty="0"/>
          </a:p>
          <a:p>
            <a:endParaRPr lang="en-DE" sz="2400" dirty="0"/>
          </a:p>
          <a:p>
            <a:r>
              <a:rPr lang="en-DE" sz="2400" dirty="0"/>
              <a:t>Migrating built-in shaders blog post</a:t>
            </a:r>
          </a:p>
          <a:p>
            <a:r>
              <a:rPr lang="en-DE" sz="2400" dirty="0">
                <a:hlinkClick r:id="rId4"/>
              </a:rPr>
              <a:t>https://blog.unity.com/engine-platform/migrating-built-in-shaders-to-the-universal-render-pipeline</a:t>
            </a:r>
            <a:endParaRPr lang="en-DE" sz="2400" dirty="0"/>
          </a:p>
          <a:p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2726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el 144">
            <a:extLst>
              <a:ext uri="{FF2B5EF4-FFF2-40B4-BE49-F238E27FC236}">
                <a16:creationId xmlns:a16="http://schemas.microsoft.com/office/drawing/2014/main" id="{FCC88959-A228-4E3C-BF22-4E26D245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Questions? </a:t>
            </a:r>
            <a:r>
              <a:rPr lang="en-US" dirty="0"/>
              <a:t>Comments?</a:t>
            </a:r>
          </a:p>
        </p:txBody>
      </p:sp>
      <p:sp>
        <p:nvSpPr>
          <p:cNvPr id="146" name="Textplatzhalter 145">
            <a:extLst>
              <a:ext uri="{FF2B5EF4-FFF2-40B4-BE49-F238E27FC236}">
                <a16:creationId xmlns:a16="http://schemas.microsoft.com/office/drawing/2014/main" id="{3852A14B-2FAE-4938-B72D-71CAD3A409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257239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nnoGames Palette RC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4BB91E"/>
      </a:accent1>
      <a:accent2>
        <a:srgbClr val="FFBA00"/>
      </a:accent2>
      <a:accent3>
        <a:srgbClr val="00B0F0"/>
      </a:accent3>
      <a:accent4>
        <a:srgbClr val="F955AB"/>
      </a:accent4>
      <a:accent5>
        <a:srgbClr val="929292"/>
      </a:accent5>
      <a:accent6>
        <a:srgbClr val="FFEC00"/>
      </a:accent6>
      <a:hlink>
        <a:srgbClr val="4BB91E"/>
      </a:hlink>
      <a:folHlink>
        <a:srgbClr val="377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>
        <a:noAutofit/>
      </a:bodyPr>
      <a:lstStyle>
        <a:defPPr marL="342900" indent="-342900" algn="l">
          <a:lnSpc>
            <a:spcPct val="110000"/>
          </a:lnSpc>
          <a:spcBef>
            <a:spcPts val="1000"/>
          </a:spcBef>
          <a:buSzPct val="80000"/>
          <a:buFont typeface="Wingdings 2" panose="05020102010507070707" pitchFamily="18" charset="2"/>
          <a:buChar char="Ã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504</Words>
  <Application>Microsoft Macintosh PowerPoint</Application>
  <PresentationFormat>Widescreen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Wingdings 3</vt:lpstr>
      <vt:lpstr>Calibri</vt:lpstr>
      <vt:lpstr>Wingdings</vt:lpstr>
      <vt:lpstr>Wingdings 2</vt:lpstr>
      <vt:lpstr>Calibri Light</vt:lpstr>
      <vt:lpstr>Office</vt:lpstr>
      <vt:lpstr>Converting Custom Shaders to URP</vt:lpstr>
      <vt:lpstr>PowerPoint Presentation</vt:lpstr>
      <vt:lpstr>Universal Render Pipeline</vt:lpstr>
      <vt:lpstr>WHY switch?</vt:lpstr>
      <vt:lpstr>I have Custom Shaders</vt:lpstr>
      <vt:lpstr>Let’s rewrite together</vt:lpstr>
      <vt:lpstr>CHEAT SHEET</vt:lpstr>
      <vt:lpstr>References</vt:lpstr>
      <vt:lpstr>Questions? Comments?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Andy Tsui</dc:creator>
  <cp:lastModifiedBy>Andreas Hackel</cp:lastModifiedBy>
  <cp:revision>775</cp:revision>
  <dcterms:created xsi:type="dcterms:W3CDTF">2018-04-24T10:49:41Z</dcterms:created>
  <dcterms:modified xsi:type="dcterms:W3CDTF">2024-06-27T12:01:47Z</dcterms:modified>
</cp:coreProperties>
</file>